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1"/>
  </p:notesMasterIdLst>
  <p:sldIdLst>
    <p:sldId id="256" r:id="rId5"/>
    <p:sldId id="672" r:id="rId6"/>
    <p:sldId id="673" r:id="rId7"/>
    <p:sldId id="671" r:id="rId8"/>
    <p:sldId id="270" r:id="rId9"/>
    <p:sldId id="669" r:id="rId10"/>
  </p:sldIdLst>
  <p:sldSz cx="20104100" cy="11309350"/>
  <p:notesSz cx="20104100" cy="11309350"/>
  <p:defaultText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BDEE1A-0209-4293-BF5E-53897B75211E}" v="36" dt="2022-05-16T20:34:56.10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0" autoAdjust="0"/>
    <p:restoredTop sz="95728"/>
  </p:normalViewPr>
  <p:slideViewPr>
    <p:cSldViewPr>
      <p:cViewPr varScale="1">
        <p:scale>
          <a:sx n="41" d="100"/>
          <a:sy n="41" d="100"/>
        </p:scale>
        <p:origin x="420" y="24"/>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EE"/>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AAB4597E-92AC-FD41-BD0F-370C30DC7140}" type="datetimeFigureOut">
              <a:rPr lang="en-EE" smtClean="0"/>
              <a:t>05/30/2022</a:t>
            </a:fld>
            <a:endParaRPr lang="en-EE"/>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EE"/>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EE"/>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1671178F-C20A-DA4D-A957-43E3E71CC0AA}" type="slidenum">
              <a:rPr lang="en-EE" smtClean="0"/>
              <a:t>‹#›</a:t>
            </a:fld>
            <a:endParaRPr lang="en-EE"/>
          </a:p>
        </p:txBody>
      </p:sp>
    </p:spTree>
    <p:extLst>
      <p:ext uri="{BB962C8B-B14F-4D97-AF65-F5344CB8AC3E}">
        <p14:creationId xmlns:p14="http://schemas.microsoft.com/office/powerpoint/2010/main" val="1896250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sneak peak to our next study group campaign. We are very lucky to have great people who are our Ambassadors and proud of their journey. All these people here are the graduates of our previous vocational study programs who help us to push the limits and be the trendsetters. </a:t>
            </a:r>
          </a:p>
        </p:txBody>
      </p:sp>
      <p:sp>
        <p:nvSpPr>
          <p:cNvPr id="4" name="Slide Number Placeholder 3"/>
          <p:cNvSpPr>
            <a:spLocks noGrp="1"/>
          </p:cNvSpPr>
          <p:nvPr>
            <p:ph type="sldNum" sz="quarter" idx="10"/>
          </p:nvPr>
        </p:nvSpPr>
        <p:spPr/>
        <p:txBody>
          <a:bodyPr/>
          <a:lstStyle/>
          <a:p>
            <a:fld id="{D7DD5852-79F7-47C6-ADBC-21E4E5974E59}" type="slidenum">
              <a:rPr lang="en-US" smtClean="0"/>
              <a:t>6</a:t>
            </a:fld>
            <a:endParaRPr lang="en-US" dirty="0"/>
          </a:p>
        </p:txBody>
      </p:sp>
    </p:spTree>
    <p:extLst>
      <p:ext uri="{BB962C8B-B14F-4D97-AF65-F5344CB8AC3E}">
        <p14:creationId xmlns:p14="http://schemas.microsoft.com/office/powerpoint/2010/main" val="127144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0177780"/>
          </a:xfrm>
          <a:custGeom>
            <a:avLst/>
            <a:gdLst/>
            <a:ahLst/>
            <a:cxnLst/>
            <a:rect l="l" t="t" r="r" b="b"/>
            <a:pathLst>
              <a:path w="20104100" h="10177780">
                <a:moveTo>
                  <a:pt x="20104099" y="0"/>
                </a:moveTo>
                <a:lnTo>
                  <a:pt x="0" y="0"/>
                </a:lnTo>
                <a:lnTo>
                  <a:pt x="0" y="10177700"/>
                </a:lnTo>
                <a:lnTo>
                  <a:pt x="20104099" y="10177700"/>
                </a:lnTo>
                <a:lnTo>
                  <a:pt x="20104099" y="0"/>
                </a:lnTo>
                <a:close/>
              </a:path>
            </a:pathLst>
          </a:custGeom>
          <a:solidFill>
            <a:srgbClr val="5F068B"/>
          </a:solidFill>
        </p:spPr>
        <p:txBody>
          <a:bodyPr wrap="square" lIns="0" tIns="0" rIns="0" bIns="0" rtlCol="0"/>
          <a:lstStyle/>
          <a:p>
            <a:endParaRPr/>
          </a:p>
        </p:txBody>
      </p:sp>
      <p:sp>
        <p:nvSpPr>
          <p:cNvPr id="17" name="bg object 17"/>
          <p:cNvSpPr/>
          <p:nvPr/>
        </p:nvSpPr>
        <p:spPr>
          <a:xfrm>
            <a:off x="8676974" y="7467874"/>
            <a:ext cx="10457180" cy="2718435"/>
          </a:xfrm>
          <a:custGeom>
            <a:avLst/>
            <a:gdLst/>
            <a:ahLst/>
            <a:cxnLst/>
            <a:rect l="l" t="t" r="r" b="b"/>
            <a:pathLst>
              <a:path w="10457180" h="2718434">
                <a:moveTo>
                  <a:pt x="10456718" y="0"/>
                </a:moveTo>
                <a:lnTo>
                  <a:pt x="8211435" y="0"/>
                </a:lnTo>
                <a:lnTo>
                  <a:pt x="8160971" y="263"/>
                </a:lnTo>
                <a:lnTo>
                  <a:pt x="8110533" y="1054"/>
                </a:lnTo>
                <a:lnTo>
                  <a:pt x="8060128" y="2370"/>
                </a:lnTo>
                <a:lnTo>
                  <a:pt x="8009759" y="4212"/>
                </a:lnTo>
                <a:lnTo>
                  <a:pt x="7959429" y="6578"/>
                </a:lnTo>
                <a:lnTo>
                  <a:pt x="7909144" y="9468"/>
                </a:lnTo>
                <a:lnTo>
                  <a:pt x="7858906" y="12882"/>
                </a:lnTo>
                <a:lnTo>
                  <a:pt x="7808720" y="16817"/>
                </a:lnTo>
                <a:lnTo>
                  <a:pt x="7758591" y="21275"/>
                </a:lnTo>
                <a:lnTo>
                  <a:pt x="7708521" y="26253"/>
                </a:lnTo>
                <a:lnTo>
                  <a:pt x="7658515" y="31752"/>
                </a:lnTo>
                <a:lnTo>
                  <a:pt x="7608577" y="37770"/>
                </a:lnTo>
                <a:lnTo>
                  <a:pt x="7558712" y="44307"/>
                </a:lnTo>
                <a:lnTo>
                  <a:pt x="7508923" y="51362"/>
                </a:lnTo>
                <a:lnTo>
                  <a:pt x="7459213" y="58934"/>
                </a:lnTo>
                <a:lnTo>
                  <a:pt x="7409588" y="67023"/>
                </a:lnTo>
                <a:lnTo>
                  <a:pt x="7360052" y="75628"/>
                </a:lnTo>
                <a:lnTo>
                  <a:pt x="7310607" y="84748"/>
                </a:lnTo>
                <a:lnTo>
                  <a:pt x="7261259" y="94382"/>
                </a:lnTo>
                <a:lnTo>
                  <a:pt x="7212011" y="104531"/>
                </a:lnTo>
                <a:lnTo>
                  <a:pt x="7162867" y="115192"/>
                </a:lnTo>
                <a:lnTo>
                  <a:pt x="7113832" y="126365"/>
                </a:lnTo>
                <a:lnTo>
                  <a:pt x="7064909" y="138050"/>
                </a:lnTo>
                <a:lnTo>
                  <a:pt x="7016103" y="150246"/>
                </a:lnTo>
                <a:lnTo>
                  <a:pt x="6967417" y="162951"/>
                </a:lnTo>
                <a:lnTo>
                  <a:pt x="6918855" y="176167"/>
                </a:lnTo>
                <a:lnTo>
                  <a:pt x="6870423" y="189890"/>
                </a:lnTo>
                <a:lnTo>
                  <a:pt x="6822122" y="204122"/>
                </a:lnTo>
                <a:lnTo>
                  <a:pt x="6773958" y="218861"/>
                </a:lnTo>
                <a:lnTo>
                  <a:pt x="6725935" y="234106"/>
                </a:lnTo>
                <a:lnTo>
                  <a:pt x="6678057" y="249857"/>
                </a:lnTo>
                <a:lnTo>
                  <a:pt x="6630327" y="266113"/>
                </a:lnTo>
                <a:lnTo>
                  <a:pt x="6582750" y="282873"/>
                </a:lnTo>
                <a:lnTo>
                  <a:pt x="6535329" y="300137"/>
                </a:lnTo>
                <a:lnTo>
                  <a:pt x="0" y="2718168"/>
                </a:lnTo>
                <a:lnTo>
                  <a:pt x="7994447" y="2718168"/>
                </a:lnTo>
                <a:lnTo>
                  <a:pt x="10456718" y="0"/>
                </a:lnTo>
                <a:close/>
              </a:path>
            </a:pathLst>
          </a:custGeom>
          <a:solidFill>
            <a:srgbClr val="FFFFFF"/>
          </a:solidFill>
        </p:spPr>
        <p:txBody>
          <a:bodyPr wrap="square" lIns="0" tIns="0" rIns="0" bIns="0" rtlCol="0"/>
          <a:lstStyle/>
          <a:p>
            <a:endParaRPr/>
          </a:p>
        </p:txBody>
      </p:sp>
      <p:sp>
        <p:nvSpPr>
          <p:cNvPr id="2" name="Holder 2"/>
          <p:cNvSpPr>
            <a:spLocks noGrp="1"/>
          </p:cNvSpPr>
          <p:nvPr>
            <p:ph type="ctrTitle"/>
          </p:nvPr>
        </p:nvSpPr>
        <p:spPr>
          <a:xfrm>
            <a:off x="5660757" y="3145592"/>
            <a:ext cx="8782585" cy="2667000"/>
          </a:xfrm>
          <a:prstGeom prst="rect">
            <a:avLst/>
          </a:prstGeom>
        </p:spPr>
        <p:txBody>
          <a:bodyPr wrap="square" lIns="0" tIns="0" rIns="0" bIns="0">
            <a:spAutoFit/>
          </a:bodyPr>
          <a:lstStyle>
            <a:lvl1pPr>
              <a:defRPr sz="6050" b="1" i="1">
                <a:solidFill>
                  <a:schemeClr val="bg1"/>
                </a:solidFill>
                <a:latin typeface="AzoSans-BlackItalic"/>
                <a:cs typeface="AzoSans-BlackItalic"/>
              </a:defRPr>
            </a:lvl1pPr>
          </a:lstStyle>
          <a:p>
            <a:r>
              <a:rPr lang="en-US"/>
              <a:t>Click to edit Master title style</a:t>
            </a:r>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50" b="1" i="1">
                <a:solidFill>
                  <a:schemeClr val="bg1"/>
                </a:solidFill>
                <a:latin typeface="AzoSans-BlackItalic"/>
                <a:cs typeface="AzoSans-BlackItalic"/>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50" b="1" i="1">
                <a:solidFill>
                  <a:schemeClr val="bg1"/>
                </a:solidFill>
                <a:latin typeface="AzoSans-BlackItalic"/>
                <a:cs typeface="AzoSans-BlackItalic"/>
              </a:defRPr>
            </a:lvl1pPr>
          </a:lstStyle>
          <a:p>
            <a:r>
              <a:rPr lang="en-US"/>
              <a:t>Click to edit Master title style</a:t>
            </a:r>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0177780"/>
          </a:xfrm>
          <a:custGeom>
            <a:avLst/>
            <a:gdLst/>
            <a:ahLst/>
            <a:cxnLst/>
            <a:rect l="l" t="t" r="r" b="b"/>
            <a:pathLst>
              <a:path w="20104100" h="10177780">
                <a:moveTo>
                  <a:pt x="20104099" y="0"/>
                </a:moveTo>
                <a:lnTo>
                  <a:pt x="0" y="0"/>
                </a:lnTo>
                <a:lnTo>
                  <a:pt x="0" y="10177700"/>
                </a:lnTo>
                <a:lnTo>
                  <a:pt x="20104099" y="10177700"/>
                </a:lnTo>
                <a:lnTo>
                  <a:pt x="20104099" y="0"/>
                </a:lnTo>
                <a:close/>
              </a:path>
            </a:pathLst>
          </a:custGeom>
          <a:solidFill>
            <a:srgbClr val="5F068B"/>
          </a:solidFill>
        </p:spPr>
        <p:txBody>
          <a:bodyPr wrap="square" lIns="0" tIns="0" rIns="0" bIns="0" rtlCol="0"/>
          <a:lstStyle/>
          <a:p>
            <a:endParaRPr/>
          </a:p>
        </p:txBody>
      </p:sp>
      <p:sp>
        <p:nvSpPr>
          <p:cNvPr id="17" name="bg object 17"/>
          <p:cNvSpPr/>
          <p:nvPr/>
        </p:nvSpPr>
        <p:spPr>
          <a:xfrm>
            <a:off x="8676974" y="7467874"/>
            <a:ext cx="10457180" cy="2718435"/>
          </a:xfrm>
          <a:custGeom>
            <a:avLst/>
            <a:gdLst/>
            <a:ahLst/>
            <a:cxnLst/>
            <a:rect l="l" t="t" r="r" b="b"/>
            <a:pathLst>
              <a:path w="10457180" h="2718434">
                <a:moveTo>
                  <a:pt x="10456718" y="0"/>
                </a:moveTo>
                <a:lnTo>
                  <a:pt x="8211435" y="0"/>
                </a:lnTo>
                <a:lnTo>
                  <a:pt x="8160971" y="263"/>
                </a:lnTo>
                <a:lnTo>
                  <a:pt x="8110533" y="1054"/>
                </a:lnTo>
                <a:lnTo>
                  <a:pt x="8060128" y="2370"/>
                </a:lnTo>
                <a:lnTo>
                  <a:pt x="8009759" y="4212"/>
                </a:lnTo>
                <a:lnTo>
                  <a:pt x="7959429" y="6578"/>
                </a:lnTo>
                <a:lnTo>
                  <a:pt x="7909144" y="9468"/>
                </a:lnTo>
                <a:lnTo>
                  <a:pt x="7858906" y="12882"/>
                </a:lnTo>
                <a:lnTo>
                  <a:pt x="7808720" y="16817"/>
                </a:lnTo>
                <a:lnTo>
                  <a:pt x="7758591" y="21275"/>
                </a:lnTo>
                <a:lnTo>
                  <a:pt x="7708521" y="26253"/>
                </a:lnTo>
                <a:lnTo>
                  <a:pt x="7658515" y="31752"/>
                </a:lnTo>
                <a:lnTo>
                  <a:pt x="7608577" y="37770"/>
                </a:lnTo>
                <a:lnTo>
                  <a:pt x="7558712" y="44307"/>
                </a:lnTo>
                <a:lnTo>
                  <a:pt x="7508923" y="51362"/>
                </a:lnTo>
                <a:lnTo>
                  <a:pt x="7459213" y="58934"/>
                </a:lnTo>
                <a:lnTo>
                  <a:pt x="7409588" y="67023"/>
                </a:lnTo>
                <a:lnTo>
                  <a:pt x="7360052" y="75628"/>
                </a:lnTo>
                <a:lnTo>
                  <a:pt x="7310607" y="84748"/>
                </a:lnTo>
                <a:lnTo>
                  <a:pt x="7261259" y="94382"/>
                </a:lnTo>
                <a:lnTo>
                  <a:pt x="7212011" y="104531"/>
                </a:lnTo>
                <a:lnTo>
                  <a:pt x="7162867" y="115192"/>
                </a:lnTo>
                <a:lnTo>
                  <a:pt x="7113832" y="126365"/>
                </a:lnTo>
                <a:lnTo>
                  <a:pt x="7064909" y="138050"/>
                </a:lnTo>
                <a:lnTo>
                  <a:pt x="7016103" y="150246"/>
                </a:lnTo>
                <a:lnTo>
                  <a:pt x="6967417" y="162951"/>
                </a:lnTo>
                <a:lnTo>
                  <a:pt x="6918855" y="176167"/>
                </a:lnTo>
                <a:lnTo>
                  <a:pt x="6870423" y="189890"/>
                </a:lnTo>
                <a:lnTo>
                  <a:pt x="6822122" y="204122"/>
                </a:lnTo>
                <a:lnTo>
                  <a:pt x="6773958" y="218861"/>
                </a:lnTo>
                <a:lnTo>
                  <a:pt x="6725935" y="234106"/>
                </a:lnTo>
                <a:lnTo>
                  <a:pt x="6678057" y="249857"/>
                </a:lnTo>
                <a:lnTo>
                  <a:pt x="6630327" y="266113"/>
                </a:lnTo>
                <a:lnTo>
                  <a:pt x="6582750" y="282873"/>
                </a:lnTo>
                <a:lnTo>
                  <a:pt x="6535329" y="300137"/>
                </a:lnTo>
                <a:lnTo>
                  <a:pt x="0" y="2718168"/>
                </a:lnTo>
                <a:lnTo>
                  <a:pt x="7994447" y="2718168"/>
                </a:lnTo>
                <a:lnTo>
                  <a:pt x="10456718" y="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050" b="1" i="1">
                <a:solidFill>
                  <a:schemeClr val="bg1"/>
                </a:solidFill>
                <a:latin typeface="AzoSans-BlackItalic"/>
                <a:cs typeface="AzoSans-BlackItalic"/>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47393" y="3094194"/>
            <a:ext cx="13009312" cy="947420"/>
          </a:xfrm>
          <a:prstGeom prst="rect">
            <a:avLst/>
          </a:prstGeom>
        </p:spPr>
        <p:txBody>
          <a:bodyPr wrap="square" lIns="0" tIns="0" rIns="0" bIns="0">
            <a:spAutoFit/>
          </a:bodyPr>
          <a:lstStyle>
            <a:lvl1pPr>
              <a:defRPr sz="6050" b="1" i="1">
                <a:solidFill>
                  <a:schemeClr val="bg1"/>
                </a:solidFill>
                <a:latin typeface="AzoSans-BlackItalic"/>
                <a:cs typeface="AzoSans-BlackItalic"/>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5/30/2022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9.png"/><Relationship Id="rId7"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1965927" y="10470356"/>
            <a:ext cx="1558925" cy="546100"/>
            <a:chOff x="11965927" y="10470356"/>
            <a:chExt cx="1558925" cy="546100"/>
          </a:xfrm>
        </p:grpSpPr>
        <p:pic>
          <p:nvPicPr>
            <p:cNvPr id="4" name="object 4"/>
            <p:cNvPicPr/>
            <p:nvPr/>
          </p:nvPicPr>
          <p:blipFill>
            <a:blip r:embed="rId2" cstate="print"/>
            <a:stretch>
              <a:fillRect/>
            </a:stretch>
          </p:blipFill>
          <p:spPr>
            <a:xfrm>
              <a:off x="12260380" y="10470356"/>
              <a:ext cx="1264239" cy="545550"/>
            </a:xfrm>
            <a:prstGeom prst="rect">
              <a:avLst/>
            </a:prstGeom>
          </p:spPr>
        </p:pic>
        <p:sp>
          <p:nvSpPr>
            <p:cNvPr id="5" name="object 5"/>
            <p:cNvSpPr/>
            <p:nvPr/>
          </p:nvSpPr>
          <p:spPr>
            <a:xfrm>
              <a:off x="11965927" y="10485428"/>
              <a:ext cx="267970" cy="264160"/>
            </a:xfrm>
            <a:custGeom>
              <a:avLst/>
              <a:gdLst/>
              <a:ahLst/>
              <a:cxnLst/>
              <a:rect l="l" t="t" r="r" b="b"/>
              <a:pathLst>
                <a:path w="267970" h="264159">
                  <a:moveTo>
                    <a:pt x="267499" y="0"/>
                  </a:moveTo>
                  <a:lnTo>
                    <a:pt x="212464" y="0"/>
                  </a:lnTo>
                  <a:lnTo>
                    <a:pt x="134111" y="111514"/>
                  </a:lnTo>
                  <a:lnTo>
                    <a:pt x="55767" y="0"/>
                  </a:lnTo>
                  <a:lnTo>
                    <a:pt x="0" y="0"/>
                  </a:lnTo>
                  <a:lnTo>
                    <a:pt x="0" y="263845"/>
                  </a:lnTo>
                  <a:lnTo>
                    <a:pt x="55767" y="263845"/>
                  </a:lnTo>
                  <a:lnTo>
                    <a:pt x="55704" y="141349"/>
                  </a:lnTo>
                  <a:lnTo>
                    <a:pt x="55034" y="92562"/>
                  </a:lnTo>
                  <a:lnTo>
                    <a:pt x="55767" y="92196"/>
                  </a:lnTo>
                  <a:lnTo>
                    <a:pt x="74806" y="120441"/>
                  </a:lnTo>
                  <a:lnTo>
                    <a:pt x="94395" y="148686"/>
                  </a:lnTo>
                  <a:lnTo>
                    <a:pt x="132655" y="202988"/>
                  </a:lnTo>
                  <a:lnTo>
                    <a:pt x="180753" y="134632"/>
                  </a:lnTo>
                  <a:lnTo>
                    <a:pt x="209553" y="92196"/>
                  </a:lnTo>
                  <a:lnTo>
                    <a:pt x="210276" y="92562"/>
                  </a:lnTo>
                  <a:lnTo>
                    <a:pt x="209616" y="141349"/>
                  </a:lnTo>
                  <a:lnTo>
                    <a:pt x="209553" y="263845"/>
                  </a:lnTo>
                  <a:lnTo>
                    <a:pt x="267499" y="263845"/>
                  </a:lnTo>
                  <a:lnTo>
                    <a:pt x="267499" y="0"/>
                  </a:lnTo>
                  <a:close/>
                </a:path>
              </a:pathLst>
            </a:custGeom>
            <a:solidFill>
              <a:srgbClr val="5F068B"/>
            </a:solidFill>
          </p:spPr>
          <p:txBody>
            <a:bodyPr wrap="square" lIns="0" tIns="0" rIns="0" bIns="0" rtlCol="0"/>
            <a:lstStyle/>
            <a:p>
              <a:endParaRPr/>
            </a:p>
          </p:txBody>
        </p:sp>
      </p:grpSp>
      <p:grpSp>
        <p:nvGrpSpPr>
          <p:cNvPr id="6" name="object 6"/>
          <p:cNvGrpSpPr/>
          <p:nvPr/>
        </p:nvGrpSpPr>
        <p:grpSpPr>
          <a:xfrm>
            <a:off x="17352052" y="10470356"/>
            <a:ext cx="1558925" cy="546100"/>
            <a:chOff x="17352052" y="10470356"/>
            <a:chExt cx="1558925" cy="546100"/>
          </a:xfrm>
        </p:grpSpPr>
        <p:pic>
          <p:nvPicPr>
            <p:cNvPr id="7" name="object 7"/>
            <p:cNvPicPr/>
            <p:nvPr/>
          </p:nvPicPr>
          <p:blipFill>
            <a:blip r:embed="rId3" cstate="print"/>
            <a:stretch>
              <a:fillRect/>
            </a:stretch>
          </p:blipFill>
          <p:spPr>
            <a:xfrm>
              <a:off x="18622275" y="10470356"/>
              <a:ext cx="66165" cy="65987"/>
            </a:xfrm>
            <a:prstGeom prst="rect">
              <a:avLst/>
            </a:prstGeom>
          </p:spPr>
        </p:pic>
        <p:sp>
          <p:nvSpPr>
            <p:cNvPr id="8" name="object 8"/>
            <p:cNvSpPr/>
            <p:nvPr/>
          </p:nvSpPr>
          <p:spPr>
            <a:xfrm>
              <a:off x="17841633" y="10557655"/>
              <a:ext cx="190500" cy="280035"/>
            </a:xfrm>
            <a:custGeom>
              <a:avLst/>
              <a:gdLst/>
              <a:ahLst/>
              <a:cxnLst/>
              <a:rect l="l" t="t" r="r" b="b"/>
              <a:pathLst>
                <a:path w="190500" h="280034">
                  <a:moveTo>
                    <a:pt x="24826" y="211632"/>
                  </a:moveTo>
                  <a:lnTo>
                    <a:pt x="24794" y="265170"/>
                  </a:lnTo>
                  <a:lnTo>
                    <a:pt x="73785" y="279133"/>
                  </a:lnTo>
                  <a:lnTo>
                    <a:pt x="97556" y="279809"/>
                  </a:lnTo>
                  <a:lnTo>
                    <a:pt x="121702" y="276238"/>
                  </a:lnTo>
                  <a:lnTo>
                    <a:pt x="149752" y="264548"/>
                  </a:lnTo>
                  <a:lnTo>
                    <a:pt x="171130" y="245328"/>
                  </a:lnTo>
                  <a:lnTo>
                    <a:pt x="179456" y="229871"/>
                  </a:lnTo>
                  <a:lnTo>
                    <a:pt x="84173" y="229871"/>
                  </a:lnTo>
                  <a:lnTo>
                    <a:pt x="72943" y="228983"/>
                  </a:lnTo>
                  <a:lnTo>
                    <a:pt x="61901" y="226799"/>
                  </a:lnTo>
                  <a:lnTo>
                    <a:pt x="51055" y="223339"/>
                  </a:lnTo>
                  <a:lnTo>
                    <a:pt x="44524" y="220678"/>
                  </a:lnTo>
                  <a:lnTo>
                    <a:pt x="38027" y="217772"/>
                  </a:lnTo>
                  <a:lnTo>
                    <a:pt x="24826" y="211632"/>
                  </a:lnTo>
                  <a:close/>
                </a:path>
                <a:path w="190500" h="280034">
                  <a:moveTo>
                    <a:pt x="189612" y="177644"/>
                  </a:moveTo>
                  <a:lnTo>
                    <a:pt x="131262" y="177644"/>
                  </a:lnTo>
                  <a:lnTo>
                    <a:pt x="131334" y="189479"/>
                  </a:lnTo>
                  <a:lnTo>
                    <a:pt x="131158" y="192439"/>
                  </a:lnTo>
                  <a:lnTo>
                    <a:pt x="107850" y="226574"/>
                  </a:lnTo>
                  <a:lnTo>
                    <a:pt x="84173" y="229871"/>
                  </a:lnTo>
                  <a:lnTo>
                    <a:pt x="179456" y="229871"/>
                  </a:lnTo>
                  <a:lnTo>
                    <a:pt x="184765" y="220013"/>
                  </a:lnTo>
                  <a:lnTo>
                    <a:pt x="189585" y="190041"/>
                  </a:lnTo>
                  <a:lnTo>
                    <a:pt x="189612" y="177644"/>
                  </a:lnTo>
                  <a:close/>
                </a:path>
                <a:path w="190500" h="280034">
                  <a:moveTo>
                    <a:pt x="95797" y="0"/>
                  </a:moveTo>
                  <a:lnTo>
                    <a:pt x="46168" y="12979"/>
                  </a:lnTo>
                  <a:lnTo>
                    <a:pt x="8236" y="56283"/>
                  </a:lnTo>
                  <a:lnTo>
                    <a:pt x="0" y="99113"/>
                  </a:lnTo>
                  <a:lnTo>
                    <a:pt x="2837" y="121834"/>
                  </a:lnTo>
                  <a:lnTo>
                    <a:pt x="20581" y="158313"/>
                  </a:lnTo>
                  <a:lnTo>
                    <a:pt x="51447" y="181751"/>
                  </a:lnTo>
                  <a:lnTo>
                    <a:pt x="89425" y="189479"/>
                  </a:lnTo>
                  <a:lnTo>
                    <a:pt x="128509" y="178827"/>
                  </a:lnTo>
                  <a:lnTo>
                    <a:pt x="129367" y="178346"/>
                  </a:lnTo>
                  <a:lnTo>
                    <a:pt x="130299" y="178031"/>
                  </a:lnTo>
                  <a:lnTo>
                    <a:pt x="131262" y="177644"/>
                  </a:lnTo>
                  <a:lnTo>
                    <a:pt x="189612" y="177644"/>
                  </a:lnTo>
                  <a:lnTo>
                    <a:pt x="189687" y="142269"/>
                  </a:lnTo>
                  <a:lnTo>
                    <a:pt x="99987" y="142269"/>
                  </a:lnTo>
                  <a:lnTo>
                    <a:pt x="89641" y="140745"/>
                  </a:lnTo>
                  <a:lnTo>
                    <a:pt x="58762" y="102369"/>
                  </a:lnTo>
                  <a:lnTo>
                    <a:pt x="58552" y="90940"/>
                  </a:lnTo>
                  <a:lnTo>
                    <a:pt x="60440" y="80146"/>
                  </a:lnTo>
                  <a:lnTo>
                    <a:pt x="87463" y="51039"/>
                  </a:lnTo>
                  <a:lnTo>
                    <a:pt x="189886" y="48946"/>
                  </a:lnTo>
                  <a:lnTo>
                    <a:pt x="189969" y="10047"/>
                  </a:lnTo>
                  <a:lnTo>
                    <a:pt x="145901" y="10047"/>
                  </a:lnTo>
                  <a:lnTo>
                    <a:pt x="143011" y="8958"/>
                  </a:lnTo>
                  <a:lnTo>
                    <a:pt x="127512" y="3899"/>
                  </a:lnTo>
                  <a:lnTo>
                    <a:pt x="111779" y="854"/>
                  </a:lnTo>
                  <a:lnTo>
                    <a:pt x="95797" y="0"/>
                  </a:lnTo>
                  <a:close/>
                </a:path>
                <a:path w="190500" h="280034">
                  <a:moveTo>
                    <a:pt x="189886" y="48946"/>
                  </a:moveTo>
                  <a:lnTo>
                    <a:pt x="105661" y="48946"/>
                  </a:lnTo>
                  <a:lnTo>
                    <a:pt x="113336" y="49376"/>
                  </a:lnTo>
                  <a:lnTo>
                    <a:pt x="120865" y="52266"/>
                  </a:lnTo>
                  <a:lnTo>
                    <a:pt x="131231" y="54852"/>
                  </a:lnTo>
                  <a:lnTo>
                    <a:pt x="132079" y="56737"/>
                  </a:lnTo>
                  <a:lnTo>
                    <a:pt x="132027" y="59689"/>
                  </a:lnTo>
                  <a:lnTo>
                    <a:pt x="131922" y="68561"/>
                  </a:lnTo>
                  <a:lnTo>
                    <a:pt x="131804" y="121834"/>
                  </a:lnTo>
                  <a:lnTo>
                    <a:pt x="99987" y="142269"/>
                  </a:lnTo>
                  <a:lnTo>
                    <a:pt x="189687" y="142269"/>
                  </a:lnTo>
                  <a:lnTo>
                    <a:pt x="189886" y="48946"/>
                  </a:lnTo>
                  <a:close/>
                </a:path>
                <a:path w="190500" h="280034">
                  <a:moveTo>
                    <a:pt x="189973" y="2686"/>
                  </a:moveTo>
                  <a:lnTo>
                    <a:pt x="149743" y="9094"/>
                  </a:lnTo>
                  <a:lnTo>
                    <a:pt x="145901" y="10047"/>
                  </a:lnTo>
                  <a:lnTo>
                    <a:pt x="189969" y="10047"/>
                  </a:lnTo>
                  <a:lnTo>
                    <a:pt x="189973" y="2686"/>
                  </a:lnTo>
                  <a:close/>
                </a:path>
              </a:pathLst>
            </a:custGeom>
            <a:solidFill>
              <a:srgbClr val="5F068B"/>
            </a:solidFill>
          </p:spPr>
          <p:txBody>
            <a:bodyPr wrap="square" lIns="0" tIns="0" rIns="0" bIns="0" rtlCol="0"/>
            <a:lstStyle/>
            <a:p>
              <a:endParaRPr/>
            </a:p>
          </p:txBody>
        </p:sp>
        <p:pic>
          <p:nvPicPr>
            <p:cNvPr id="9" name="object 9"/>
            <p:cNvPicPr/>
            <p:nvPr/>
          </p:nvPicPr>
          <p:blipFill>
            <a:blip r:embed="rId4" cstate="print"/>
            <a:stretch>
              <a:fillRect/>
            </a:stretch>
          </p:blipFill>
          <p:spPr>
            <a:xfrm>
              <a:off x="17646505" y="10557813"/>
              <a:ext cx="187343" cy="194945"/>
            </a:xfrm>
            <a:prstGeom prst="rect">
              <a:avLst/>
            </a:prstGeom>
          </p:spPr>
        </p:pic>
        <p:sp>
          <p:nvSpPr>
            <p:cNvPr id="10" name="object 10"/>
            <p:cNvSpPr/>
            <p:nvPr/>
          </p:nvSpPr>
          <p:spPr>
            <a:xfrm>
              <a:off x="18266503" y="10558452"/>
              <a:ext cx="188595" cy="195580"/>
            </a:xfrm>
            <a:custGeom>
              <a:avLst/>
              <a:gdLst/>
              <a:ahLst/>
              <a:cxnLst/>
              <a:rect l="l" t="t" r="r" b="b"/>
              <a:pathLst>
                <a:path w="188594" h="195579">
                  <a:moveTo>
                    <a:pt x="104267" y="0"/>
                  </a:moveTo>
                  <a:lnTo>
                    <a:pt x="50883" y="11305"/>
                  </a:lnTo>
                  <a:lnTo>
                    <a:pt x="10262" y="52922"/>
                  </a:lnTo>
                  <a:lnTo>
                    <a:pt x="0" y="92532"/>
                  </a:lnTo>
                  <a:lnTo>
                    <a:pt x="1080" y="113913"/>
                  </a:lnTo>
                  <a:lnTo>
                    <a:pt x="19240" y="157715"/>
                  </a:lnTo>
                  <a:lnTo>
                    <a:pt x="59513" y="187209"/>
                  </a:lnTo>
                  <a:lnTo>
                    <a:pt x="113497" y="195392"/>
                  </a:lnTo>
                  <a:lnTo>
                    <a:pt x="134021" y="193412"/>
                  </a:lnTo>
                  <a:lnTo>
                    <a:pt x="154085" y="188698"/>
                  </a:lnTo>
                  <a:lnTo>
                    <a:pt x="173651" y="181063"/>
                  </a:lnTo>
                  <a:lnTo>
                    <a:pt x="176164" y="179848"/>
                  </a:lnTo>
                  <a:lnTo>
                    <a:pt x="177022" y="178403"/>
                  </a:lnTo>
                  <a:lnTo>
                    <a:pt x="177006" y="150797"/>
                  </a:lnTo>
                  <a:lnTo>
                    <a:pt x="117799" y="150797"/>
                  </a:lnTo>
                  <a:lnTo>
                    <a:pt x="99297" y="149441"/>
                  </a:lnTo>
                  <a:lnTo>
                    <a:pt x="61120" y="119128"/>
                  </a:lnTo>
                  <a:lnTo>
                    <a:pt x="60083" y="115316"/>
                  </a:lnTo>
                  <a:lnTo>
                    <a:pt x="59466" y="113002"/>
                  </a:lnTo>
                  <a:lnTo>
                    <a:pt x="188019" y="113002"/>
                  </a:lnTo>
                  <a:lnTo>
                    <a:pt x="187711" y="103919"/>
                  </a:lnTo>
                  <a:lnTo>
                    <a:pt x="187462" y="94792"/>
                  </a:lnTo>
                  <a:lnTo>
                    <a:pt x="187079" y="85812"/>
                  </a:lnTo>
                  <a:lnTo>
                    <a:pt x="186362" y="76930"/>
                  </a:lnTo>
                  <a:lnTo>
                    <a:pt x="186229" y="76270"/>
                  </a:lnTo>
                  <a:lnTo>
                    <a:pt x="134416" y="76270"/>
                  </a:lnTo>
                  <a:lnTo>
                    <a:pt x="58879" y="76103"/>
                  </a:lnTo>
                  <a:lnTo>
                    <a:pt x="63613" y="62561"/>
                  </a:lnTo>
                  <a:lnTo>
                    <a:pt x="72552" y="52249"/>
                  </a:lnTo>
                  <a:lnTo>
                    <a:pt x="84801" y="45830"/>
                  </a:lnTo>
                  <a:lnTo>
                    <a:pt x="99464" y="43968"/>
                  </a:lnTo>
                  <a:lnTo>
                    <a:pt x="176472" y="43968"/>
                  </a:lnTo>
                  <a:lnTo>
                    <a:pt x="176085" y="43036"/>
                  </a:lnTo>
                  <a:lnTo>
                    <a:pt x="166057" y="28789"/>
                  </a:lnTo>
                  <a:lnTo>
                    <a:pt x="152458" y="16618"/>
                  </a:lnTo>
                  <a:lnTo>
                    <a:pt x="137226" y="7780"/>
                  </a:lnTo>
                  <a:lnTo>
                    <a:pt x="121139" y="2301"/>
                  </a:lnTo>
                  <a:lnTo>
                    <a:pt x="104267" y="0"/>
                  </a:lnTo>
                  <a:close/>
                </a:path>
                <a:path w="188594" h="195579">
                  <a:moveTo>
                    <a:pt x="176729" y="131609"/>
                  </a:moveTo>
                  <a:lnTo>
                    <a:pt x="176069" y="131829"/>
                  </a:lnTo>
                  <a:lnTo>
                    <a:pt x="175787" y="131860"/>
                  </a:lnTo>
                  <a:lnTo>
                    <a:pt x="175514" y="131976"/>
                  </a:lnTo>
                  <a:lnTo>
                    <a:pt x="173494" y="133138"/>
                  </a:lnTo>
                  <a:lnTo>
                    <a:pt x="171462" y="134352"/>
                  </a:lnTo>
                  <a:lnTo>
                    <a:pt x="169462" y="135462"/>
                  </a:lnTo>
                  <a:lnTo>
                    <a:pt x="152774" y="143260"/>
                  </a:lnTo>
                  <a:lnTo>
                    <a:pt x="135589" y="148554"/>
                  </a:lnTo>
                  <a:lnTo>
                    <a:pt x="117799" y="150797"/>
                  </a:lnTo>
                  <a:lnTo>
                    <a:pt x="177006" y="150797"/>
                  </a:lnTo>
                  <a:lnTo>
                    <a:pt x="176899" y="133138"/>
                  </a:lnTo>
                  <a:lnTo>
                    <a:pt x="176729" y="131609"/>
                  </a:lnTo>
                  <a:close/>
                </a:path>
                <a:path w="188594" h="195579">
                  <a:moveTo>
                    <a:pt x="188019" y="113002"/>
                  </a:moveTo>
                  <a:lnTo>
                    <a:pt x="59466" y="113002"/>
                  </a:lnTo>
                  <a:lnTo>
                    <a:pt x="188027" y="113243"/>
                  </a:lnTo>
                  <a:lnTo>
                    <a:pt x="188019" y="113002"/>
                  </a:lnTo>
                  <a:close/>
                </a:path>
                <a:path w="188594" h="195579">
                  <a:moveTo>
                    <a:pt x="176472" y="43968"/>
                  </a:moveTo>
                  <a:lnTo>
                    <a:pt x="99464" y="43968"/>
                  </a:lnTo>
                  <a:lnTo>
                    <a:pt x="112580" y="46843"/>
                  </a:lnTo>
                  <a:lnTo>
                    <a:pt x="123427" y="53762"/>
                  </a:lnTo>
                  <a:lnTo>
                    <a:pt x="131031" y="63859"/>
                  </a:lnTo>
                  <a:lnTo>
                    <a:pt x="134416" y="76270"/>
                  </a:lnTo>
                  <a:lnTo>
                    <a:pt x="186229" y="76270"/>
                  </a:lnTo>
                  <a:lnTo>
                    <a:pt x="182776" y="59151"/>
                  </a:lnTo>
                  <a:lnTo>
                    <a:pt x="176472" y="43968"/>
                  </a:lnTo>
                  <a:close/>
                </a:path>
              </a:pathLst>
            </a:custGeom>
            <a:solidFill>
              <a:srgbClr val="5F068B"/>
            </a:solidFill>
          </p:spPr>
          <p:txBody>
            <a:bodyPr wrap="square" lIns="0" tIns="0" rIns="0" bIns="0" rtlCol="0"/>
            <a:lstStyle/>
            <a:p>
              <a:endParaRPr/>
            </a:p>
          </p:txBody>
        </p:sp>
        <p:pic>
          <p:nvPicPr>
            <p:cNvPr id="11" name="object 11"/>
            <p:cNvPicPr/>
            <p:nvPr/>
          </p:nvPicPr>
          <p:blipFill>
            <a:blip r:embed="rId5" cstate="print"/>
            <a:stretch>
              <a:fillRect/>
            </a:stretch>
          </p:blipFill>
          <p:spPr>
            <a:xfrm>
              <a:off x="18061602" y="10558018"/>
              <a:ext cx="181418" cy="191254"/>
            </a:xfrm>
            <a:prstGeom prst="rect">
              <a:avLst/>
            </a:prstGeom>
          </p:spPr>
        </p:pic>
        <p:sp>
          <p:nvSpPr>
            <p:cNvPr id="12" name="object 12"/>
            <p:cNvSpPr/>
            <p:nvPr/>
          </p:nvSpPr>
          <p:spPr>
            <a:xfrm>
              <a:off x="18463362" y="10503998"/>
              <a:ext cx="220979" cy="250190"/>
            </a:xfrm>
            <a:custGeom>
              <a:avLst/>
              <a:gdLst/>
              <a:ahLst/>
              <a:cxnLst/>
              <a:rect l="l" t="t" r="r" b="b"/>
              <a:pathLst>
                <a:path w="220980" h="250190">
                  <a:moveTo>
                    <a:pt x="137388" y="59118"/>
                  </a:moveTo>
                  <a:lnTo>
                    <a:pt x="87896" y="59004"/>
                  </a:lnTo>
                  <a:lnTo>
                    <a:pt x="88036" y="0"/>
                  </a:lnTo>
                  <a:lnTo>
                    <a:pt x="30441" y="10236"/>
                  </a:lnTo>
                  <a:lnTo>
                    <a:pt x="30353" y="59004"/>
                  </a:lnTo>
                  <a:lnTo>
                    <a:pt x="76" y="58915"/>
                  </a:lnTo>
                  <a:lnTo>
                    <a:pt x="0" y="106337"/>
                  </a:lnTo>
                  <a:lnTo>
                    <a:pt x="29552" y="106387"/>
                  </a:lnTo>
                  <a:lnTo>
                    <a:pt x="29692" y="108204"/>
                  </a:lnTo>
                  <a:lnTo>
                    <a:pt x="29832" y="109410"/>
                  </a:lnTo>
                  <a:lnTo>
                    <a:pt x="29997" y="157975"/>
                  </a:lnTo>
                  <a:lnTo>
                    <a:pt x="31140" y="197675"/>
                  </a:lnTo>
                  <a:lnTo>
                    <a:pt x="54673" y="239039"/>
                  </a:lnTo>
                  <a:lnTo>
                    <a:pt x="103098" y="250139"/>
                  </a:lnTo>
                  <a:lnTo>
                    <a:pt x="119202" y="247319"/>
                  </a:lnTo>
                  <a:lnTo>
                    <a:pt x="137325" y="201803"/>
                  </a:lnTo>
                  <a:lnTo>
                    <a:pt x="137337" y="194741"/>
                  </a:lnTo>
                  <a:lnTo>
                    <a:pt x="135128" y="195503"/>
                  </a:lnTo>
                  <a:lnTo>
                    <a:pt x="133616" y="196100"/>
                  </a:lnTo>
                  <a:lnTo>
                    <a:pt x="126530" y="198259"/>
                  </a:lnTo>
                  <a:lnTo>
                    <a:pt x="121107" y="200291"/>
                  </a:lnTo>
                  <a:lnTo>
                    <a:pt x="115468" y="201396"/>
                  </a:lnTo>
                  <a:lnTo>
                    <a:pt x="105359" y="201803"/>
                  </a:lnTo>
                  <a:lnTo>
                    <a:pt x="97421" y="198691"/>
                  </a:lnTo>
                  <a:lnTo>
                    <a:pt x="91795" y="192227"/>
                  </a:lnTo>
                  <a:lnTo>
                    <a:pt x="88658" y="182575"/>
                  </a:lnTo>
                  <a:lnTo>
                    <a:pt x="88125" y="179628"/>
                  </a:lnTo>
                  <a:lnTo>
                    <a:pt x="87858" y="176555"/>
                  </a:lnTo>
                  <a:lnTo>
                    <a:pt x="87960" y="109753"/>
                  </a:lnTo>
                  <a:lnTo>
                    <a:pt x="88201" y="106451"/>
                  </a:lnTo>
                  <a:lnTo>
                    <a:pt x="137325" y="106578"/>
                  </a:lnTo>
                  <a:lnTo>
                    <a:pt x="137325" y="106451"/>
                  </a:lnTo>
                  <a:lnTo>
                    <a:pt x="137388" y="59118"/>
                  </a:lnTo>
                  <a:close/>
                </a:path>
                <a:path w="220980" h="250190">
                  <a:moveTo>
                    <a:pt x="220662" y="59537"/>
                  </a:moveTo>
                  <a:lnTo>
                    <a:pt x="162699" y="59537"/>
                  </a:lnTo>
                  <a:lnTo>
                    <a:pt x="162699" y="243687"/>
                  </a:lnTo>
                  <a:lnTo>
                    <a:pt x="162763" y="246227"/>
                  </a:lnTo>
                  <a:lnTo>
                    <a:pt x="220472" y="246227"/>
                  </a:lnTo>
                  <a:lnTo>
                    <a:pt x="220472" y="243687"/>
                  </a:lnTo>
                  <a:lnTo>
                    <a:pt x="220662" y="243687"/>
                  </a:lnTo>
                  <a:lnTo>
                    <a:pt x="220662" y="59537"/>
                  </a:lnTo>
                  <a:close/>
                </a:path>
              </a:pathLst>
            </a:custGeom>
            <a:solidFill>
              <a:srgbClr val="5F068B"/>
            </a:solidFill>
          </p:spPr>
          <p:txBody>
            <a:bodyPr wrap="square" lIns="0" tIns="0" rIns="0" bIns="0" rtlCol="0"/>
            <a:lstStyle/>
            <a:p>
              <a:endParaRPr/>
            </a:p>
          </p:txBody>
        </p:sp>
        <p:pic>
          <p:nvPicPr>
            <p:cNvPr id="13" name="object 13"/>
            <p:cNvPicPr/>
            <p:nvPr/>
          </p:nvPicPr>
          <p:blipFill>
            <a:blip r:embed="rId6" cstate="print"/>
            <a:stretch>
              <a:fillRect/>
            </a:stretch>
          </p:blipFill>
          <p:spPr>
            <a:xfrm>
              <a:off x="18210062" y="10861545"/>
              <a:ext cx="213809" cy="154354"/>
            </a:xfrm>
            <a:prstGeom prst="rect">
              <a:avLst/>
            </a:prstGeom>
          </p:spPr>
        </p:pic>
        <p:sp>
          <p:nvSpPr>
            <p:cNvPr id="14" name="object 14"/>
            <p:cNvSpPr/>
            <p:nvPr/>
          </p:nvSpPr>
          <p:spPr>
            <a:xfrm>
              <a:off x="18444924" y="10852810"/>
              <a:ext cx="19050" cy="161290"/>
            </a:xfrm>
            <a:custGeom>
              <a:avLst/>
              <a:gdLst/>
              <a:ahLst/>
              <a:cxnLst/>
              <a:rect l="l" t="t" r="r" b="b"/>
              <a:pathLst>
                <a:path w="19050" h="161290">
                  <a:moveTo>
                    <a:pt x="18931" y="0"/>
                  </a:moveTo>
                  <a:lnTo>
                    <a:pt x="0" y="0"/>
                  </a:lnTo>
                  <a:lnTo>
                    <a:pt x="0" y="160769"/>
                  </a:lnTo>
                  <a:lnTo>
                    <a:pt x="18931" y="160769"/>
                  </a:lnTo>
                  <a:lnTo>
                    <a:pt x="18931" y="0"/>
                  </a:lnTo>
                  <a:close/>
                </a:path>
              </a:pathLst>
            </a:custGeom>
            <a:solidFill>
              <a:srgbClr val="B57F24"/>
            </a:solidFill>
          </p:spPr>
          <p:txBody>
            <a:bodyPr wrap="square" lIns="0" tIns="0" rIns="0" bIns="0" rtlCol="0"/>
            <a:lstStyle/>
            <a:p>
              <a:endParaRPr/>
            </a:p>
          </p:txBody>
        </p:sp>
        <p:pic>
          <p:nvPicPr>
            <p:cNvPr id="15" name="object 15"/>
            <p:cNvPicPr/>
            <p:nvPr/>
          </p:nvPicPr>
          <p:blipFill>
            <a:blip r:embed="rId7" cstate="print"/>
            <a:stretch>
              <a:fillRect/>
            </a:stretch>
          </p:blipFill>
          <p:spPr>
            <a:xfrm>
              <a:off x="18489953" y="10907740"/>
              <a:ext cx="98698" cy="108164"/>
            </a:xfrm>
            <a:prstGeom prst="rect">
              <a:avLst/>
            </a:prstGeom>
          </p:spPr>
        </p:pic>
        <p:pic>
          <p:nvPicPr>
            <p:cNvPr id="16" name="object 16"/>
            <p:cNvPicPr/>
            <p:nvPr/>
          </p:nvPicPr>
          <p:blipFill>
            <a:blip r:embed="rId8" cstate="print"/>
            <a:stretch>
              <a:fillRect/>
            </a:stretch>
          </p:blipFill>
          <p:spPr>
            <a:xfrm>
              <a:off x="18615587" y="10907739"/>
              <a:ext cx="91745" cy="105850"/>
            </a:xfrm>
            <a:prstGeom prst="rect">
              <a:avLst/>
            </a:prstGeom>
          </p:spPr>
        </p:pic>
        <p:pic>
          <p:nvPicPr>
            <p:cNvPr id="17" name="object 17"/>
            <p:cNvPicPr/>
            <p:nvPr/>
          </p:nvPicPr>
          <p:blipFill>
            <a:blip r:embed="rId9" cstate="print"/>
            <a:stretch>
              <a:fillRect/>
            </a:stretch>
          </p:blipFill>
          <p:spPr>
            <a:xfrm>
              <a:off x="18729014" y="10878695"/>
              <a:ext cx="172349" cy="137210"/>
            </a:xfrm>
            <a:prstGeom prst="rect">
              <a:avLst/>
            </a:prstGeom>
          </p:spPr>
        </p:pic>
        <p:pic>
          <p:nvPicPr>
            <p:cNvPr id="18" name="object 18"/>
            <p:cNvPicPr/>
            <p:nvPr/>
          </p:nvPicPr>
          <p:blipFill>
            <a:blip r:embed="rId10" cstate="print"/>
            <a:stretch>
              <a:fillRect/>
            </a:stretch>
          </p:blipFill>
          <p:spPr>
            <a:xfrm>
              <a:off x="18708554" y="10550901"/>
              <a:ext cx="202192" cy="202151"/>
            </a:xfrm>
            <a:prstGeom prst="rect">
              <a:avLst/>
            </a:prstGeom>
          </p:spPr>
        </p:pic>
        <p:sp>
          <p:nvSpPr>
            <p:cNvPr id="19" name="object 19"/>
            <p:cNvSpPr/>
            <p:nvPr/>
          </p:nvSpPr>
          <p:spPr>
            <a:xfrm>
              <a:off x="17352052" y="10485428"/>
              <a:ext cx="267970" cy="264160"/>
            </a:xfrm>
            <a:custGeom>
              <a:avLst/>
              <a:gdLst/>
              <a:ahLst/>
              <a:cxnLst/>
              <a:rect l="l" t="t" r="r" b="b"/>
              <a:pathLst>
                <a:path w="267969" h="264159">
                  <a:moveTo>
                    <a:pt x="267499" y="0"/>
                  </a:moveTo>
                  <a:lnTo>
                    <a:pt x="212464" y="0"/>
                  </a:lnTo>
                  <a:lnTo>
                    <a:pt x="134111" y="111514"/>
                  </a:lnTo>
                  <a:lnTo>
                    <a:pt x="55767" y="0"/>
                  </a:lnTo>
                  <a:lnTo>
                    <a:pt x="0" y="0"/>
                  </a:lnTo>
                  <a:lnTo>
                    <a:pt x="0" y="263845"/>
                  </a:lnTo>
                  <a:lnTo>
                    <a:pt x="55767" y="263845"/>
                  </a:lnTo>
                  <a:lnTo>
                    <a:pt x="55704" y="141349"/>
                  </a:lnTo>
                  <a:lnTo>
                    <a:pt x="55034" y="92562"/>
                  </a:lnTo>
                  <a:lnTo>
                    <a:pt x="55767" y="92196"/>
                  </a:lnTo>
                  <a:lnTo>
                    <a:pt x="74806" y="120441"/>
                  </a:lnTo>
                  <a:lnTo>
                    <a:pt x="94395" y="148686"/>
                  </a:lnTo>
                  <a:lnTo>
                    <a:pt x="132655" y="202988"/>
                  </a:lnTo>
                  <a:lnTo>
                    <a:pt x="180753" y="134632"/>
                  </a:lnTo>
                  <a:lnTo>
                    <a:pt x="209553" y="92196"/>
                  </a:lnTo>
                  <a:lnTo>
                    <a:pt x="210276" y="92562"/>
                  </a:lnTo>
                  <a:lnTo>
                    <a:pt x="209616" y="141349"/>
                  </a:lnTo>
                  <a:lnTo>
                    <a:pt x="209553" y="263845"/>
                  </a:lnTo>
                  <a:lnTo>
                    <a:pt x="267499" y="263845"/>
                  </a:lnTo>
                  <a:lnTo>
                    <a:pt x="267499" y="0"/>
                  </a:lnTo>
                  <a:close/>
                </a:path>
              </a:pathLst>
            </a:custGeom>
            <a:solidFill>
              <a:srgbClr val="5F068B"/>
            </a:solidFill>
          </p:spPr>
          <p:txBody>
            <a:bodyPr wrap="square" lIns="0" tIns="0" rIns="0" bIns="0" rtlCol="0"/>
            <a:lstStyle/>
            <a:p>
              <a:endParaRPr/>
            </a:p>
          </p:txBody>
        </p:sp>
      </p:grpSp>
      <p:grpSp>
        <p:nvGrpSpPr>
          <p:cNvPr id="20" name="object 20"/>
          <p:cNvGrpSpPr/>
          <p:nvPr/>
        </p:nvGrpSpPr>
        <p:grpSpPr>
          <a:xfrm>
            <a:off x="1193683" y="10470356"/>
            <a:ext cx="1558925" cy="546100"/>
            <a:chOff x="1193683" y="10470356"/>
            <a:chExt cx="1558925" cy="546100"/>
          </a:xfrm>
        </p:grpSpPr>
        <p:pic>
          <p:nvPicPr>
            <p:cNvPr id="21" name="object 21"/>
            <p:cNvPicPr/>
            <p:nvPr/>
          </p:nvPicPr>
          <p:blipFill>
            <a:blip r:embed="rId11" cstate="print"/>
            <a:stretch>
              <a:fillRect/>
            </a:stretch>
          </p:blipFill>
          <p:spPr>
            <a:xfrm>
              <a:off x="1488119" y="10470356"/>
              <a:ext cx="1264251" cy="545544"/>
            </a:xfrm>
            <a:prstGeom prst="rect">
              <a:avLst/>
            </a:prstGeom>
          </p:spPr>
        </p:pic>
        <p:sp>
          <p:nvSpPr>
            <p:cNvPr id="22" name="object 22"/>
            <p:cNvSpPr/>
            <p:nvPr/>
          </p:nvSpPr>
          <p:spPr>
            <a:xfrm>
              <a:off x="1193683" y="10485428"/>
              <a:ext cx="267970" cy="264160"/>
            </a:xfrm>
            <a:custGeom>
              <a:avLst/>
              <a:gdLst/>
              <a:ahLst/>
              <a:cxnLst/>
              <a:rect l="l" t="t" r="r" b="b"/>
              <a:pathLst>
                <a:path w="267969" h="264159">
                  <a:moveTo>
                    <a:pt x="267489" y="0"/>
                  </a:moveTo>
                  <a:lnTo>
                    <a:pt x="212464" y="0"/>
                  </a:lnTo>
                  <a:lnTo>
                    <a:pt x="134111" y="111514"/>
                  </a:lnTo>
                  <a:lnTo>
                    <a:pt x="55757" y="0"/>
                  </a:lnTo>
                  <a:lnTo>
                    <a:pt x="0" y="0"/>
                  </a:lnTo>
                  <a:lnTo>
                    <a:pt x="0" y="263845"/>
                  </a:lnTo>
                  <a:lnTo>
                    <a:pt x="55757" y="263845"/>
                  </a:lnTo>
                  <a:lnTo>
                    <a:pt x="55694" y="141349"/>
                  </a:lnTo>
                  <a:lnTo>
                    <a:pt x="55024" y="92562"/>
                  </a:lnTo>
                  <a:lnTo>
                    <a:pt x="55757" y="92196"/>
                  </a:lnTo>
                  <a:lnTo>
                    <a:pt x="74796" y="120441"/>
                  </a:lnTo>
                  <a:lnTo>
                    <a:pt x="94384" y="148686"/>
                  </a:lnTo>
                  <a:lnTo>
                    <a:pt x="132655" y="202988"/>
                  </a:lnTo>
                  <a:lnTo>
                    <a:pt x="170916" y="148686"/>
                  </a:lnTo>
                  <a:lnTo>
                    <a:pt x="190504" y="120441"/>
                  </a:lnTo>
                  <a:lnTo>
                    <a:pt x="209543" y="92196"/>
                  </a:lnTo>
                  <a:lnTo>
                    <a:pt x="210276" y="92562"/>
                  </a:lnTo>
                  <a:lnTo>
                    <a:pt x="209606" y="141349"/>
                  </a:lnTo>
                  <a:lnTo>
                    <a:pt x="209543" y="263845"/>
                  </a:lnTo>
                  <a:lnTo>
                    <a:pt x="267489" y="263845"/>
                  </a:lnTo>
                  <a:lnTo>
                    <a:pt x="267489" y="0"/>
                  </a:lnTo>
                  <a:close/>
                </a:path>
              </a:pathLst>
            </a:custGeom>
            <a:solidFill>
              <a:srgbClr val="5F068B"/>
            </a:solidFill>
          </p:spPr>
          <p:txBody>
            <a:bodyPr wrap="square" lIns="0" tIns="0" rIns="0" bIns="0" rtlCol="0"/>
            <a:lstStyle/>
            <a:p>
              <a:endParaRPr/>
            </a:p>
          </p:txBody>
        </p:sp>
      </p:grpSp>
      <p:grpSp>
        <p:nvGrpSpPr>
          <p:cNvPr id="23" name="object 23"/>
          <p:cNvGrpSpPr/>
          <p:nvPr/>
        </p:nvGrpSpPr>
        <p:grpSpPr>
          <a:xfrm>
            <a:off x="15331695" y="1075229"/>
            <a:ext cx="4308684" cy="1651208"/>
            <a:chOff x="7203972" y="4983519"/>
            <a:chExt cx="5708015" cy="2159000"/>
          </a:xfrm>
        </p:grpSpPr>
        <p:sp>
          <p:nvSpPr>
            <p:cNvPr id="24" name="object 24"/>
            <p:cNvSpPr/>
            <p:nvPr/>
          </p:nvSpPr>
          <p:spPr>
            <a:xfrm>
              <a:off x="8281924" y="5106688"/>
              <a:ext cx="3800475" cy="1221740"/>
            </a:xfrm>
            <a:custGeom>
              <a:avLst/>
              <a:gdLst/>
              <a:ahLst/>
              <a:cxnLst/>
              <a:rect l="l" t="t" r="r" b="b"/>
              <a:pathLst>
                <a:path w="3800475" h="1221739">
                  <a:moveTo>
                    <a:pt x="686333" y="756488"/>
                  </a:moveTo>
                  <a:lnTo>
                    <a:pt x="686231" y="741489"/>
                  </a:lnTo>
                  <a:lnTo>
                    <a:pt x="685406" y="738200"/>
                  </a:lnTo>
                  <a:lnTo>
                    <a:pt x="684898" y="733386"/>
                  </a:lnTo>
                  <a:lnTo>
                    <a:pt x="673100" y="735926"/>
                  </a:lnTo>
                  <a:lnTo>
                    <a:pt x="667588" y="736917"/>
                  </a:lnTo>
                  <a:lnTo>
                    <a:pt x="643978" y="738200"/>
                  </a:lnTo>
                  <a:lnTo>
                    <a:pt x="626084" y="731329"/>
                  </a:lnTo>
                  <a:lnTo>
                    <a:pt x="608736" y="693661"/>
                  </a:lnTo>
                  <a:lnTo>
                    <a:pt x="605929" y="647001"/>
                  </a:lnTo>
                  <a:lnTo>
                    <a:pt x="605510" y="599224"/>
                  </a:lnTo>
                  <a:lnTo>
                    <a:pt x="605282" y="549236"/>
                  </a:lnTo>
                  <a:lnTo>
                    <a:pt x="605028" y="503694"/>
                  </a:lnTo>
                  <a:lnTo>
                    <a:pt x="605002" y="501840"/>
                  </a:lnTo>
                  <a:lnTo>
                    <a:pt x="604367" y="455142"/>
                  </a:lnTo>
                  <a:lnTo>
                    <a:pt x="603123" y="408266"/>
                  </a:lnTo>
                  <a:lnTo>
                    <a:pt x="598297" y="375462"/>
                  </a:lnTo>
                  <a:lnTo>
                    <a:pt x="596595" y="363829"/>
                  </a:lnTo>
                  <a:lnTo>
                    <a:pt x="581088" y="322884"/>
                  </a:lnTo>
                  <a:lnTo>
                    <a:pt x="557542" y="286537"/>
                  </a:lnTo>
                  <a:lnTo>
                    <a:pt x="526884" y="255892"/>
                  </a:lnTo>
                  <a:lnTo>
                    <a:pt x="490042" y="232029"/>
                  </a:lnTo>
                  <a:lnTo>
                    <a:pt x="447941" y="216065"/>
                  </a:lnTo>
                  <a:lnTo>
                    <a:pt x="400532" y="205562"/>
                  </a:lnTo>
                  <a:lnTo>
                    <a:pt x="395427" y="204851"/>
                  </a:lnTo>
                  <a:lnTo>
                    <a:pt x="395427" y="632002"/>
                  </a:lnTo>
                  <a:lnTo>
                    <a:pt x="395046" y="640092"/>
                  </a:lnTo>
                  <a:lnTo>
                    <a:pt x="394868" y="647001"/>
                  </a:lnTo>
                  <a:lnTo>
                    <a:pt x="394881" y="700557"/>
                  </a:lnTo>
                  <a:lnTo>
                    <a:pt x="394385" y="717854"/>
                  </a:lnTo>
                  <a:lnTo>
                    <a:pt x="336080" y="751586"/>
                  </a:lnTo>
                  <a:lnTo>
                    <a:pt x="305244" y="756488"/>
                  </a:lnTo>
                  <a:lnTo>
                    <a:pt x="274243" y="754214"/>
                  </a:lnTo>
                  <a:lnTo>
                    <a:pt x="227012" y="731215"/>
                  </a:lnTo>
                  <a:lnTo>
                    <a:pt x="209397" y="680339"/>
                  </a:lnTo>
                  <a:lnTo>
                    <a:pt x="212877" y="663041"/>
                  </a:lnTo>
                  <a:lnTo>
                    <a:pt x="246926" y="630466"/>
                  </a:lnTo>
                  <a:lnTo>
                    <a:pt x="287286" y="619074"/>
                  </a:lnTo>
                  <a:lnTo>
                    <a:pt x="300926" y="618121"/>
                  </a:lnTo>
                  <a:lnTo>
                    <a:pt x="321856" y="618998"/>
                  </a:lnTo>
                  <a:lnTo>
                    <a:pt x="342773" y="621169"/>
                  </a:lnTo>
                  <a:lnTo>
                    <a:pt x="384581" y="626656"/>
                  </a:lnTo>
                  <a:lnTo>
                    <a:pt x="392569" y="627481"/>
                  </a:lnTo>
                  <a:lnTo>
                    <a:pt x="395427" y="632002"/>
                  </a:lnTo>
                  <a:lnTo>
                    <a:pt x="395427" y="204851"/>
                  </a:lnTo>
                  <a:lnTo>
                    <a:pt x="353326" y="198882"/>
                  </a:lnTo>
                  <a:lnTo>
                    <a:pt x="306336" y="196049"/>
                  </a:lnTo>
                  <a:lnTo>
                    <a:pt x="259575" y="197104"/>
                  </a:lnTo>
                  <a:lnTo>
                    <a:pt x="213067" y="202107"/>
                  </a:lnTo>
                  <a:lnTo>
                    <a:pt x="166827" y="211074"/>
                  </a:lnTo>
                  <a:lnTo>
                    <a:pt x="120878" y="224053"/>
                  </a:lnTo>
                  <a:lnTo>
                    <a:pt x="75209" y="241096"/>
                  </a:lnTo>
                  <a:lnTo>
                    <a:pt x="62865" y="250177"/>
                  </a:lnTo>
                  <a:lnTo>
                    <a:pt x="63042" y="260045"/>
                  </a:lnTo>
                  <a:lnTo>
                    <a:pt x="63119" y="322884"/>
                  </a:lnTo>
                  <a:lnTo>
                    <a:pt x="63004" y="363829"/>
                  </a:lnTo>
                  <a:lnTo>
                    <a:pt x="62915" y="416979"/>
                  </a:lnTo>
                  <a:lnTo>
                    <a:pt x="63588" y="421119"/>
                  </a:lnTo>
                  <a:lnTo>
                    <a:pt x="63969" y="426631"/>
                  </a:lnTo>
                  <a:lnTo>
                    <a:pt x="146316" y="394373"/>
                  </a:lnTo>
                  <a:lnTo>
                    <a:pt x="196278" y="381546"/>
                  </a:lnTo>
                  <a:lnTo>
                    <a:pt x="247421" y="375462"/>
                  </a:lnTo>
                  <a:lnTo>
                    <a:pt x="300113" y="377901"/>
                  </a:lnTo>
                  <a:lnTo>
                    <a:pt x="345224" y="391655"/>
                  </a:lnTo>
                  <a:lnTo>
                    <a:pt x="376770" y="417906"/>
                  </a:lnTo>
                  <a:lnTo>
                    <a:pt x="393319" y="455142"/>
                  </a:lnTo>
                  <a:lnTo>
                    <a:pt x="393496" y="501840"/>
                  </a:lnTo>
                  <a:lnTo>
                    <a:pt x="317182" y="494944"/>
                  </a:lnTo>
                  <a:lnTo>
                    <a:pt x="292061" y="493141"/>
                  </a:lnTo>
                  <a:lnTo>
                    <a:pt x="245770" y="492645"/>
                  </a:lnTo>
                  <a:lnTo>
                    <a:pt x="200291" y="497344"/>
                  </a:lnTo>
                  <a:lnTo>
                    <a:pt x="155803" y="507746"/>
                  </a:lnTo>
                  <a:lnTo>
                    <a:pt x="112471" y="524433"/>
                  </a:lnTo>
                  <a:lnTo>
                    <a:pt x="71335" y="549236"/>
                  </a:lnTo>
                  <a:lnTo>
                    <a:pt x="39789" y="580148"/>
                  </a:lnTo>
                  <a:lnTo>
                    <a:pt x="17564" y="616826"/>
                  </a:lnTo>
                  <a:lnTo>
                    <a:pt x="4394" y="658876"/>
                  </a:lnTo>
                  <a:lnTo>
                    <a:pt x="0" y="705942"/>
                  </a:lnTo>
                  <a:lnTo>
                    <a:pt x="4343" y="752500"/>
                  </a:lnTo>
                  <a:lnTo>
                    <a:pt x="17665" y="793800"/>
                  </a:lnTo>
                  <a:lnTo>
                    <a:pt x="40081" y="829564"/>
                  </a:lnTo>
                  <a:lnTo>
                    <a:pt x="71704" y="859536"/>
                  </a:lnTo>
                  <a:lnTo>
                    <a:pt x="112687" y="883450"/>
                  </a:lnTo>
                  <a:lnTo>
                    <a:pt x="162610" y="901293"/>
                  </a:lnTo>
                  <a:lnTo>
                    <a:pt x="212775" y="909904"/>
                  </a:lnTo>
                  <a:lnTo>
                    <a:pt x="263118" y="910043"/>
                  </a:lnTo>
                  <a:lnTo>
                    <a:pt x="313563" y="902500"/>
                  </a:lnTo>
                  <a:lnTo>
                    <a:pt x="364070" y="888009"/>
                  </a:lnTo>
                  <a:lnTo>
                    <a:pt x="381431" y="881240"/>
                  </a:lnTo>
                  <a:lnTo>
                    <a:pt x="398145" y="873810"/>
                  </a:lnTo>
                  <a:lnTo>
                    <a:pt x="428828" y="859307"/>
                  </a:lnTo>
                  <a:lnTo>
                    <a:pt x="446100" y="869353"/>
                  </a:lnTo>
                  <a:lnTo>
                    <a:pt x="495668" y="895527"/>
                  </a:lnTo>
                  <a:lnTo>
                    <a:pt x="540740" y="907034"/>
                  </a:lnTo>
                  <a:lnTo>
                    <a:pt x="586041" y="909548"/>
                  </a:lnTo>
                  <a:lnTo>
                    <a:pt x="631444" y="904887"/>
                  </a:lnTo>
                  <a:lnTo>
                    <a:pt x="676795" y="894854"/>
                  </a:lnTo>
                  <a:lnTo>
                    <a:pt x="686219" y="892365"/>
                  </a:lnTo>
                  <a:lnTo>
                    <a:pt x="686219" y="859307"/>
                  </a:lnTo>
                  <a:lnTo>
                    <a:pt x="686333" y="756488"/>
                  </a:lnTo>
                  <a:close/>
                </a:path>
                <a:path w="3800475" h="1221739">
                  <a:moveTo>
                    <a:pt x="1410525" y="206362"/>
                  </a:moveTo>
                  <a:lnTo>
                    <a:pt x="1275194" y="228015"/>
                  </a:lnTo>
                  <a:lnTo>
                    <a:pt x="1265885" y="229552"/>
                  </a:lnTo>
                  <a:lnTo>
                    <a:pt x="1256322" y="230860"/>
                  </a:lnTo>
                  <a:lnTo>
                    <a:pt x="1247038" y="231076"/>
                  </a:lnTo>
                  <a:lnTo>
                    <a:pt x="1238542" y="229349"/>
                  </a:lnTo>
                  <a:lnTo>
                    <a:pt x="1198473" y="215747"/>
                  </a:lnTo>
                  <a:lnTo>
                    <a:pt x="1198473" y="404304"/>
                  </a:lnTo>
                  <a:lnTo>
                    <a:pt x="1198257" y="419569"/>
                  </a:lnTo>
                  <a:lnTo>
                    <a:pt x="1197927" y="447598"/>
                  </a:lnTo>
                  <a:lnTo>
                    <a:pt x="1197813" y="480098"/>
                  </a:lnTo>
                  <a:lnTo>
                    <a:pt x="1197724" y="594791"/>
                  </a:lnTo>
                  <a:lnTo>
                    <a:pt x="1197635" y="620014"/>
                  </a:lnTo>
                  <a:lnTo>
                    <a:pt x="1197508" y="643788"/>
                  </a:lnTo>
                  <a:lnTo>
                    <a:pt x="1197102" y="676694"/>
                  </a:lnTo>
                  <a:lnTo>
                    <a:pt x="1197102" y="682142"/>
                  </a:lnTo>
                  <a:lnTo>
                    <a:pt x="1154264" y="706462"/>
                  </a:lnTo>
                  <a:lnTo>
                    <a:pt x="1080998" y="717499"/>
                  </a:lnTo>
                  <a:lnTo>
                    <a:pt x="1043089" y="711898"/>
                  </a:lnTo>
                  <a:lnTo>
                    <a:pt x="1000455" y="692912"/>
                  </a:lnTo>
                  <a:lnTo>
                    <a:pt x="966050" y="661403"/>
                  </a:lnTo>
                  <a:lnTo>
                    <a:pt x="941895" y="620014"/>
                  </a:lnTo>
                  <a:lnTo>
                    <a:pt x="930021" y="571385"/>
                  </a:lnTo>
                  <a:lnTo>
                    <a:pt x="929259" y="529551"/>
                  </a:lnTo>
                  <a:lnTo>
                    <a:pt x="936180" y="490029"/>
                  </a:lnTo>
                  <a:lnTo>
                    <a:pt x="951928" y="453224"/>
                  </a:lnTo>
                  <a:lnTo>
                    <a:pt x="977684" y="419569"/>
                  </a:lnTo>
                  <a:lnTo>
                    <a:pt x="1035113" y="383425"/>
                  </a:lnTo>
                  <a:lnTo>
                    <a:pt x="1101775" y="375767"/>
                  </a:lnTo>
                  <a:lnTo>
                    <a:pt x="1122756" y="378447"/>
                  </a:lnTo>
                  <a:lnTo>
                    <a:pt x="1143584" y="383311"/>
                  </a:lnTo>
                  <a:lnTo>
                    <a:pt x="1184986" y="394817"/>
                  </a:lnTo>
                  <a:lnTo>
                    <a:pt x="1195387" y="397421"/>
                  </a:lnTo>
                  <a:lnTo>
                    <a:pt x="1198473" y="404304"/>
                  </a:lnTo>
                  <a:lnTo>
                    <a:pt x="1198473" y="215747"/>
                  </a:lnTo>
                  <a:lnTo>
                    <a:pt x="1193203" y="213944"/>
                  </a:lnTo>
                  <a:lnTo>
                    <a:pt x="1147318" y="203187"/>
                  </a:lnTo>
                  <a:lnTo>
                    <a:pt x="1100874" y="197408"/>
                  </a:lnTo>
                  <a:lnTo>
                    <a:pt x="1053820" y="196926"/>
                  </a:lnTo>
                  <a:lnTo>
                    <a:pt x="1006157" y="202069"/>
                  </a:lnTo>
                  <a:lnTo>
                    <a:pt x="954443" y="214058"/>
                  </a:lnTo>
                  <a:lnTo>
                    <a:pt x="906424" y="232384"/>
                  </a:lnTo>
                  <a:lnTo>
                    <a:pt x="862418" y="257492"/>
                  </a:lnTo>
                  <a:lnTo>
                    <a:pt x="822731" y="289839"/>
                  </a:lnTo>
                  <a:lnTo>
                    <a:pt x="787679" y="329857"/>
                  </a:lnTo>
                  <a:lnTo>
                    <a:pt x="760933" y="370941"/>
                  </a:lnTo>
                  <a:lnTo>
                    <a:pt x="740460" y="413359"/>
                  </a:lnTo>
                  <a:lnTo>
                    <a:pt x="726059" y="457022"/>
                  </a:lnTo>
                  <a:lnTo>
                    <a:pt x="717537" y="501878"/>
                  </a:lnTo>
                  <a:lnTo>
                    <a:pt x="714692" y="547827"/>
                  </a:lnTo>
                  <a:lnTo>
                    <a:pt x="717321" y="594791"/>
                  </a:lnTo>
                  <a:lnTo>
                    <a:pt x="725233" y="642683"/>
                  </a:lnTo>
                  <a:lnTo>
                    <a:pt x="738784" y="688289"/>
                  </a:lnTo>
                  <a:lnTo>
                    <a:pt x="758329" y="730008"/>
                  </a:lnTo>
                  <a:lnTo>
                    <a:pt x="783221" y="767562"/>
                  </a:lnTo>
                  <a:lnTo>
                    <a:pt x="812825" y="800671"/>
                  </a:lnTo>
                  <a:lnTo>
                    <a:pt x="846505" y="829043"/>
                  </a:lnTo>
                  <a:lnTo>
                    <a:pt x="883602" y="852385"/>
                  </a:lnTo>
                  <a:lnTo>
                    <a:pt x="923493" y="870432"/>
                  </a:lnTo>
                  <a:lnTo>
                    <a:pt x="965517" y="882891"/>
                  </a:lnTo>
                  <a:lnTo>
                    <a:pt x="1009053" y="889469"/>
                  </a:lnTo>
                  <a:lnTo>
                    <a:pt x="1053452" y="889901"/>
                  </a:lnTo>
                  <a:lnTo>
                    <a:pt x="1098080" y="883881"/>
                  </a:lnTo>
                  <a:lnTo>
                    <a:pt x="1142276" y="871131"/>
                  </a:lnTo>
                  <a:lnTo>
                    <a:pt x="1185418" y="851369"/>
                  </a:lnTo>
                  <a:lnTo>
                    <a:pt x="1188567" y="849617"/>
                  </a:lnTo>
                  <a:lnTo>
                    <a:pt x="1191971" y="848448"/>
                  </a:lnTo>
                  <a:lnTo>
                    <a:pt x="1195501" y="847077"/>
                  </a:lnTo>
                  <a:lnTo>
                    <a:pt x="1195552" y="889469"/>
                  </a:lnTo>
                  <a:lnTo>
                    <a:pt x="1195120" y="901242"/>
                  </a:lnTo>
                  <a:lnTo>
                    <a:pt x="1181023" y="960793"/>
                  </a:lnTo>
                  <a:lnTo>
                    <a:pt x="1150543" y="1001687"/>
                  </a:lnTo>
                  <a:lnTo>
                    <a:pt x="1109789" y="1026236"/>
                  </a:lnTo>
                  <a:lnTo>
                    <a:pt x="1064844" y="1036751"/>
                  </a:lnTo>
                  <a:lnTo>
                    <a:pt x="1023086" y="1038326"/>
                  </a:lnTo>
                  <a:lnTo>
                    <a:pt x="981964" y="1035062"/>
                  </a:lnTo>
                  <a:lnTo>
                    <a:pt x="941514" y="1027061"/>
                  </a:lnTo>
                  <a:lnTo>
                    <a:pt x="901788" y="1014374"/>
                  </a:lnTo>
                  <a:lnTo>
                    <a:pt x="854100" y="993990"/>
                  </a:lnTo>
                  <a:lnTo>
                    <a:pt x="805751" y="971511"/>
                  </a:lnTo>
                  <a:lnTo>
                    <a:pt x="805688" y="993990"/>
                  </a:lnTo>
                  <a:lnTo>
                    <a:pt x="805573" y="1144625"/>
                  </a:lnTo>
                  <a:lnTo>
                    <a:pt x="805637" y="1167561"/>
                  </a:lnTo>
                  <a:lnTo>
                    <a:pt x="810539" y="1173353"/>
                  </a:lnTo>
                  <a:lnTo>
                    <a:pt x="862812" y="1192110"/>
                  </a:lnTo>
                  <a:lnTo>
                    <a:pt x="911415" y="1205699"/>
                  </a:lnTo>
                  <a:lnTo>
                    <a:pt x="960399" y="1215415"/>
                  </a:lnTo>
                  <a:lnTo>
                    <a:pt x="1009777" y="1220876"/>
                  </a:lnTo>
                  <a:lnTo>
                    <a:pt x="1059573" y="1221714"/>
                  </a:lnTo>
                  <a:lnTo>
                    <a:pt x="1109814" y="1217574"/>
                  </a:lnTo>
                  <a:lnTo>
                    <a:pt x="1160513" y="1208074"/>
                  </a:lnTo>
                  <a:lnTo>
                    <a:pt x="1208925" y="1192796"/>
                  </a:lnTo>
                  <a:lnTo>
                    <a:pt x="1252943" y="1171498"/>
                  </a:lnTo>
                  <a:lnTo>
                    <a:pt x="1292225" y="1144625"/>
                  </a:lnTo>
                  <a:lnTo>
                    <a:pt x="1326426" y="1112659"/>
                  </a:lnTo>
                  <a:lnTo>
                    <a:pt x="1355191" y="1076045"/>
                  </a:lnTo>
                  <a:lnTo>
                    <a:pt x="1376464" y="1038326"/>
                  </a:lnTo>
                  <a:lnTo>
                    <a:pt x="1395069" y="990752"/>
                  </a:lnTo>
                  <a:lnTo>
                    <a:pt x="1405483" y="942987"/>
                  </a:lnTo>
                  <a:lnTo>
                    <a:pt x="1409090" y="892429"/>
                  </a:lnTo>
                  <a:lnTo>
                    <a:pt x="1409192" y="847077"/>
                  </a:lnTo>
                  <a:lnTo>
                    <a:pt x="1409471" y="717499"/>
                  </a:lnTo>
                  <a:lnTo>
                    <a:pt x="1410208" y="375767"/>
                  </a:lnTo>
                  <a:lnTo>
                    <a:pt x="1410512" y="231076"/>
                  </a:lnTo>
                  <a:lnTo>
                    <a:pt x="1410525" y="206362"/>
                  </a:lnTo>
                  <a:close/>
                </a:path>
                <a:path w="3800475" h="1221739">
                  <a:moveTo>
                    <a:pt x="2184857" y="576897"/>
                  </a:moveTo>
                  <a:lnTo>
                    <a:pt x="2184755" y="475996"/>
                  </a:lnTo>
                  <a:lnTo>
                    <a:pt x="2183320" y="431495"/>
                  </a:lnTo>
                  <a:lnTo>
                    <a:pt x="2178862" y="387159"/>
                  </a:lnTo>
                  <a:lnTo>
                    <a:pt x="2167407" y="337667"/>
                  </a:lnTo>
                  <a:lnTo>
                    <a:pt x="2147125" y="295351"/>
                  </a:lnTo>
                  <a:lnTo>
                    <a:pt x="2118042" y="260248"/>
                  </a:lnTo>
                  <a:lnTo>
                    <a:pt x="2080221" y="232410"/>
                  </a:lnTo>
                  <a:lnTo>
                    <a:pt x="2033714" y="211874"/>
                  </a:lnTo>
                  <a:lnTo>
                    <a:pt x="1986876" y="200723"/>
                  </a:lnTo>
                  <a:lnTo>
                    <a:pt x="1940039" y="197866"/>
                  </a:lnTo>
                  <a:lnTo>
                    <a:pt x="1893252" y="202501"/>
                  </a:lnTo>
                  <a:lnTo>
                    <a:pt x="1846580" y="213804"/>
                  </a:lnTo>
                  <a:lnTo>
                    <a:pt x="1786750" y="239153"/>
                  </a:lnTo>
                  <a:lnTo>
                    <a:pt x="1731797" y="278549"/>
                  </a:lnTo>
                  <a:lnTo>
                    <a:pt x="1731848" y="214579"/>
                  </a:lnTo>
                  <a:lnTo>
                    <a:pt x="1521675" y="214083"/>
                  </a:lnTo>
                  <a:lnTo>
                    <a:pt x="1520355" y="897051"/>
                  </a:lnTo>
                  <a:lnTo>
                    <a:pt x="1730362" y="897496"/>
                  </a:lnTo>
                  <a:lnTo>
                    <a:pt x="1731683" y="444639"/>
                  </a:lnTo>
                  <a:lnTo>
                    <a:pt x="1732940" y="435889"/>
                  </a:lnTo>
                  <a:lnTo>
                    <a:pt x="1773224" y="411226"/>
                  </a:lnTo>
                  <a:lnTo>
                    <a:pt x="1811096" y="393725"/>
                  </a:lnTo>
                  <a:lnTo>
                    <a:pt x="1851202" y="382866"/>
                  </a:lnTo>
                  <a:lnTo>
                    <a:pt x="1894243" y="380784"/>
                  </a:lnTo>
                  <a:lnTo>
                    <a:pt x="1913394" y="384200"/>
                  </a:lnTo>
                  <a:lnTo>
                    <a:pt x="1956130" y="418414"/>
                  </a:lnTo>
                  <a:lnTo>
                    <a:pt x="1972906" y="470738"/>
                  </a:lnTo>
                  <a:lnTo>
                    <a:pt x="1973808" y="489331"/>
                  </a:lnTo>
                  <a:lnTo>
                    <a:pt x="1972932" y="897826"/>
                  </a:lnTo>
                  <a:lnTo>
                    <a:pt x="2184146" y="898207"/>
                  </a:lnTo>
                  <a:lnTo>
                    <a:pt x="2184857" y="576897"/>
                  </a:lnTo>
                  <a:close/>
                </a:path>
                <a:path w="3800475" h="1221739">
                  <a:moveTo>
                    <a:pt x="2959265" y="614146"/>
                  </a:moveTo>
                  <a:lnTo>
                    <a:pt x="2959227" y="613257"/>
                  </a:lnTo>
                  <a:lnTo>
                    <a:pt x="2958096" y="579983"/>
                  </a:lnTo>
                  <a:lnTo>
                    <a:pt x="2957169" y="546569"/>
                  </a:lnTo>
                  <a:lnTo>
                    <a:pt x="2955760" y="513689"/>
                  </a:lnTo>
                  <a:lnTo>
                    <a:pt x="2953143" y="481177"/>
                  </a:lnTo>
                  <a:lnTo>
                    <a:pt x="2952699" y="478751"/>
                  </a:lnTo>
                  <a:lnTo>
                    <a:pt x="2943517" y="428625"/>
                  </a:lnTo>
                  <a:lnTo>
                    <a:pt x="2926727" y="379882"/>
                  </a:lnTo>
                  <a:lnTo>
                    <a:pt x="2902331" y="335318"/>
                  </a:lnTo>
                  <a:lnTo>
                    <a:pt x="2869908" y="295325"/>
                  </a:lnTo>
                  <a:lnTo>
                    <a:pt x="2828988" y="260311"/>
                  </a:lnTo>
                  <a:lnTo>
                    <a:pt x="2784614" y="233400"/>
                  </a:lnTo>
                  <a:lnTo>
                    <a:pt x="2762923" y="224561"/>
                  </a:lnTo>
                  <a:lnTo>
                    <a:pt x="2762923" y="478751"/>
                  </a:lnTo>
                  <a:lnTo>
                    <a:pt x="2486291" y="478142"/>
                  </a:lnTo>
                  <a:lnTo>
                    <a:pt x="2503627" y="428536"/>
                  </a:lnTo>
                  <a:lnTo>
                    <a:pt x="2536367" y="390779"/>
                  </a:lnTo>
                  <a:lnTo>
                    <a:pt x="2581211" y="367271"/>
                  </a:lnTo>
                  <a:lnTo>
                    <a:pt x="2634907" y="360438"/>
                  </a:lnTo>
                  <a:lnTo>
                    <a:pt x="2682951" y="370967"/>
                  </a:lnTo>
                  <a:lnTo>
                    <a:pt x="2722676" y="396303"/>
                  </a:lnTo>
                  <a:lnTo>
                    <a:pt x="2750528" y="433285"/>
                  </a:lnTo>
                  <a:lnTo>
                    <a:pt x="2762923" y="478751"/>
                  </a:lnTo>
                  <a:lnTo>
                    <a:pt x="2762923" y="224561"/>
                  </a:lnTo>
                  <a:lnTo>
                    <a:pt x="2738209" y="214464"/>
                  </a:lnTo>
                  <a:lnTo>
                    <a:pt x="2689898" y="203136"/>
                  </a:lnTo>
                  <a:lnTo>
                    <a:pt x="2639834" y="199085"/>
                  </a:lnTo>
                  <a:lnTo>
                    <a:pt x="2588133" y="201955"/>
                  </a:lnTo>
                  <a:lnTo>
                    <a:pt x="2541841" y="209943"/>
                  </a:lnTo>
                  <a:lnTo>
                    <a:pt x="2498090" y="222846"/>
                  </a:lnTo>
                  <a:lnTo>
                    <a:pt x="2457018" y="240855"/>
                  </a:lnTo>
                  <a:lnTo>
                    <a:pt x="2418765" y="264172"/>
                  </a:lnTo>
                  <a:lnTo>
                    <a:pt x="2383498" y="292989"/>
                  </a:lnTo>
                  <a:lnTo>
                    <a:pt x="2351341" y="327494"/>
                  </a:lnTo>
                  <a:lnTo>
                    <a:pt x="2320760" y="370789"/>
                  </a:lnTo>
                  <a:lnTo>
                    <a:pt x="2297607" y="416242"/>
                  </a:lnTo>
                  <a:lnTo>
                    <a:pt x="2281631" y="463689"/>
                  </a:lnTo>
                  <a:lnTo>
                    <a:pt x="2272639" y="512978"/>
                  </a:lnTo>
                  <a:lnTo>
                    <a:pt x="2270379" y="563994"/>
                  </a:lnTo>
                  <a:lnTo>
                    <a:pt x="2274633" y="616572"/>
                  </a:lnTo>
                  <a:lnTo>
                    <a:pt x="2284272" y="663422"/>
                  </a:lnTo>
                  <a:lnTo>
                    <a:pt x="2299665" y="707453"/>
                  </a:lnTo>
                  <a:lnTo>
                    <a:pt x="2321052" y="748423"/>
                  </a:lnTo>
                  <a:lnTo>
                    <a:pt x="2348649" y="786091"/>
                  </a:lnTo>
                  <a:lnTo>
                    <a:pt x="2382697" y="820191"/>
                  </a:lnTo>
                  <a:lnTo>
                    <a:pt x="2423122" y="850773"/>
                  </a:lnTo>
                  <a:lnTo>
                    <a:pt x="2466162" y="875106"/>
                  </a:lnTo>
                  <a:lnTo>
                    <a:pt x="2511666" y="893419"/>
                  </a:lnTo>
                  <a:lnTo>
                    <a:pt x="2559520" y="905929"/>
                  </a:lnTo>
                  <a:lnTo>
                    <a:pt x="2609608" y="912863"/>
                  </a:lnTo>
                  <a:lnTo>
                    <a:pt x="2660904" y="915263"/>
                  </a:lnTo>
                  <a:lnTo>
                    <a:pt x="2711539" y="913612"/>
                  </a:lnTo>
                  <a:lnTo>
                    <a:pt x="2761462" y="907719"/>
                  </a:lnTo>
                  <a:lnTo>
                    <a:pt x="2810637" y="897356"/>
                  </a:lnTo>
                  <a:lnTo>
                    <a:pt x="2859024" y="882357"/>
                  </a:lnTo>
                  <a:lnTo>
                    <a:pt x="2906585" y="862507"/>
                  </a:lnTo>
                  <a:lnTo>
                    <a:pt x="2918917" y="852754"/>
                  </a:lnTo>
                  <a:lnTo>
                    <a:pt x="2918891" y="751776"/>
                  </a:lnTo>
                  <a:lnTo>
                    <a:pt x="2918917" y="690295"/>
                  </a:lnTo>
                  <a:lnTo>
                    <a:pt x="2918371" y="686054"/>
                  </a:lnTo>
                  <a:lnTo>
                    <a:pt x="2917875" y="681380"/>
                  </a:lnTo>
                  <a:lnTo>
                    <a:pt x="2915450" y="682205"/>
                  </a:lnTo>
                  <a:lnTo>
                    <a:pt x="2914396" y="682307"/>
                  </a:lnTo>
                  <a:lnTo>
                    <a:pt x="2913418" y="682752"/>
                  </a:lnTo>
                  <a:lnTo>
                    <a:pt x="2896781" y="692391"/>
                  </a:lnTo>
                  <a:lnTo>
                    <a:pt x="2891256" y="695477"/>
                  </a:lnTo>
                  <a:lnTo>
                    <a:pt x="2842501" y="719010"/>
                  </a:lnTo>
                  <a:lnTo>
                    <a:pt x="2792628" y="736917"/>
                  </a:lnTo>
                  <a:lnTo>
                    <a:pt x="2741434" y="748182"/>
                  </a:lnTo>
                  <a:lnTo>
                    <a:pt x="2688729" y="751776"/>
                  </a:lnTo>
                  <a:lnTo>
                    <a:pt x="2634310" y="746671"/>
                  </a:lnTo>
                  <a:lnTo>
                    <a:pt x="2587929" y="733234"/>
                  </a:lnTo>
                  <a:lnTo>
                    <a:pt x="2549055" y="710387"/>
                  </a:lnTo>
                  <a:lnTo>
                    <a:pt x="2517838" y="677938"/>
                  </a:lnTo>
                  <a:lnTo>
                    <a:pt x="2494496" y="635698"/>
                  </a:lnTo>
                  <a:lnTo>
                    <a:pt x="2490698" y="621753"/>
                  </a:lnTo>
                  <a:lnTo>
                    <a:pt x="2488438" y="613257"/>
                  </a:lnTo>
                  <a:lnTo>
                    <a:pt x="2959265" y="614146"/>
                  </a:lnTo>
                  <a:close/>
                </a:path>
                <a:path w="3800475" h="1221739">
                  <a:moveTo>
                    <a:pt x="3494709" y="216509"/>
                  </a:moveTo>
                  <a:lnTo>
                    <a:pt x="3313468" y="216115"/>
                  </a:lnTo>
                  <a:lnTo>
                    <a:pt x="3313976" y="0"/>
                  </a:lnTo>
                  <a:lnTo>
                    <a:pt x="3103092" y="37515"/>
                  </a:lnTo>
                  <a:lnTo>
                    <a:pt x="3102813" y="179971"/>
                  </a:lnTo>
                  <a:lnTo>
                    <a:pt x="3087255" y="215480"/>
                  </a:lnTo>
                  <a:lnTo>
                    <a:pt x="3066008" y="216001"/>
                  </a:lnTo>
                  <a:lnTo>
                    <a:pt x="2991878" y="215785"/>
                  </a:lnTo>
                  <a:lnTo>
                    <a:pt x="2991612" y="389369"/>
                  </a:lnTo>
                  <a:lnTo>
                    <a:pt x="3099841" y="389597"/>
                  </a:lnTo>
                  <a:lnTo>
                    <a:pt x="3100324" y="396265"/>
                  </a:lnTo>
                  <a:lnTo>
                    <a:pt x="3100832" y="400672"/>
                  </a:lnTo>
                  <a:lnTo>
                    <a:pt x="3101619" y="605967"/>
                  </a:lnTo>
                  <a:lnTo>
                    <a:pt x="3102191" y="673125"/>
                  </a:lnTo>
                  <a:lnTo>
                    <a:pt x="3105620" y="723861"/>
                  </a:lnTo>
                  <a:lnTo>
                    <a:pt x="3117075" y="773379"/>
                  </a:lnTo>
                  <a:lnTo>
                    <a:pt x="3136608" y="816597"/>
                  </a:lnTo>
                  <a:lnTo>
                    <a:pt x="3164751" y="852944"/>
                  </a:lnTo>
                  <a:lnTo>
                    <a:pt x="3202013" y="881875"/>
                  </a:lnTo>
                  <a:lnTo>
                    <a:pt x="3248952" y="902792"/>
                  </a:lnTo>
                  <a:lnTo>
                    <a:pt x="3297390" y="914044"/>
                  </a:lnTo>
                  <a:lnTo>
                    <a:pt x="3345332" y="917206"/>
                  </a:lnTo>
                  <a:lnTo>
                    <a:pt x="3392805" y="913079"/>
                  </a:lnTo>
                  <a:lnTo>
                    <a:pt x="3439833" y="902474"/>
                  </a:lnTo>
                  <a:lnTo>
                    <a:pt x="3486454" y="886206"/>
                  </a:lnTo>
                  <a:lnTo>
                    <a:pt x="3494328" y="804456"/>
                  </a:lnTo>
                  <a:lnTo>
                    <a:pt x="3494494" y="713105"/>
                  </a:lnTo>
                  <a:lnTo>
                    <a:pt x="3486454" y="715924"/>
                  </a:lnTo>
                  <a:lnTo>
                    <a:pt x="3480892" y="718121"/>
                  </a:lnTo>
                  <a:lnTo>
                    <a:pt x="3444964" y="729462"/>
                  </a:lnTo>
                  <a:lnTo>
                    <a:pt x="3429787" y="733907"/>
                  </a:lnTo>
                  <a:lnTo>
                    <a:pt x="3414433" y="737527"/>
                  </a:lnTo>
                  <a:lnTo>
                    <a:pt x="3377438" y="739000"/>
                  </a:lnTo>
                  <a:lnTo>
                    <a:pt x="3348342" y="727608"/>
                  </a:lnTo>
                  <a:lnTo>
                    <a:pt x="3316236" y="668591"/>
                  </a:lnTo>
                  <a:lnTo>
                    <a:pt x="3313315" y="635533"/>
                  </a:lnTo>
                  <a:lnTo>
                    <a:pt x="3313696" y="401942"/>
                  </a:lnTo>
                  <a:lnTo>
                    <a:pt x="3314585" y="389864"/>
                  </a:lnTo>
                  <a:lnTo>
                    <a:pt x="3494443" y="390245"/>
                  </a:lnTo>
                  <a:lnTo>
                    <a:pt x="3494709" y="216509"/>
                  </a:lnTo>
                  <a:close/>
                </a:path>
                <a:path w="3800475" h="1221739">
                  <a:moveTo>
                    <a:pt x="3800322" y="218325"/>
                  </a:moveTo>
                  <a:lnTo>
                    <a:pt x="3789921" y="217551"/>
                  </a:lnTo>
                  <a:lnTo>
                    <a:pt x="3650119" y="217195"/>
                  </a:lnTo>
                  <a:lnTo>
                    <a:pt x="3591877" y="216674"/>
                  </a:lnTo>
                  <a:lnTo>
                    <a:pt x="3587839" y="220243"/>
                  </a:lnTo>
                  <a:lnTo>
                    <a:pt x="3586962" y="890778"/>
                  </a:lnTo>
                  <a:lnTo>
                    <a:pt x="3587673" y="896010"/>
                  </a:lnTo>
                  <a:lnTo>
                    <a:pt x="3588067" y="901192"/>
                  </a:lnTo>
                  <a:lnTo>
                    <a:pt x="3798951" y="901687"/>
                  </a:lnTo>
                  <a:lnTo>
                    <a:pt x="3800322" y="218325"/>
                  </a:lnTo>
                  <a:close/>
                </a:path>
              </a:pathLst>
            </a:custGeom>
            <a:solidFill>
              <a:srgbClr val="F5F5F5"/>
            </a:solidFill>
          </p:spPr>
          <p:txBody>
            <a:bodyPr wrap="square" lIns="0" tIns="0" rIns="0" bIns="0" rtlCol="0"/>
            <a:lstStyle/>
            <a:p>
              <a:endParaRPr/>
            </a:p>
          </p:txBody>
        </p:sp>
        <p:pic>
          <p:nvPicPr>
            <p:cNvPr id="25" name="object 25"/>
            <p:cNvPicPr/>
            <p:nvPr/>
          </p:nvPicPr>
          <p:blipFill>
            <a:blip r:embed="rId12" cstate="print"/>
            <a:stretch>
              <a:fillRect/>
            </a:stretch>
          </p:blipFill>
          <p:spPr>
            <a:xfrm>
              <a:off x="11855446" y="4983519"/>
              <a:ext cx="242296" cy="241636"/>
            </a:xfrm>
            <a:prstGeom prst="rect">
              <a:avLst/>
            </a:prstGeom>
          </p:spPr>
        </p:pic>
        <p:sp>
          <p:nvSpPr>
            <p:cNvPr id="26" name="object 26"/>
            <p:cNvSpPr/>
            <p:nvPr/>
          </p:nvSpPr>
          <p:spPr>
            <a:xfrm>
              <a:off x="7203961" y="5038705"/>
              <a:ext cx="5708015" cy="2103755"/>
            </a:xfrm>
            <a:custGeom>
              <a:avLst/>
              <a:gdLst/>
              <a:ahLst/>
              <a:cxnLst/>
              <a:rect l="l" t="t" r="r" b="b"/>
              <a:pathLst>
                <a:path w="5708015" h="2103754">
                  <a:moveTo>
                    <a:pt x="979551" y="0"/>
                  </a:moveTo>
                  <a:lnTo>
                    <a:pt x="778027" y="0"/>
                  </a:lnTo>
                  <a:lnTo>
                    <a:pt x="491109" y="408368"/>
                  </a:lnTo>
                  <a:lnTo>
                    <a:pt x="204190" y="0"/>
                  </a:lnTo>
                  <a:lnTo>
                    <a:pt x="0" y="0"/>
                  </a:lnTo>
                  <a:lnTo>
                    <a:pt x="0" y="966190"/>
                  </a:lnTo>
                  <a:lnTo>
                    <a:pt x="204190" y="966190"/>
                  </a:lnTo>
                  <a:lnTo>
                    <a:pt x="204190" y="579183"/>
                  </a:lnTo>
                  <a:lnTo>
                    <a:pt x="204038" y="530110"/>
                  </a:lnTo>
                  <a:lnTo>
                    <a:pt x="203034" y="430441"/>
                  </a:lnTo>
                  <a:lnTo>
                    <a:pt x="201523" y="338975"/>
                  </a:lnTo>
                  <a:lnTo>
                    <a:pt x="204190" y="337642"/>
                  </a:lnTo>
                  <a:lnTo>
                    <a:pt x="231711" y="378752"/>
                  </a:lnTo>
                  <a:lnTo>
                    <a:pt x="259740" y="420255"/>
                  </a:lnTo>
                  <a:lnTo>
                    <a:pt x="288163" y="461873"/>
                  </a:lnTo>
                  <a:lnTo>
                    <a:pt x="316839" y="503377"/>
                  </a:lnTo>
                  <a:lnTo>
                    <a:pt x="345643" y="544487"/>
                  </a:lnTo>
                  <a:lnTo>
                    <a:pt x="485775" y="743331"/>
                  </a:lnTo>
                  <a:lnTo>
                    <a:pt x="625894" y="544487"/>
                  </a:lnTo>
                  <a:lnTo>
                    <a:pt x="654697" y="503377"/>
                  </a:lnTo>
                  <a:lnTo>
                    <a:pt x="683374" y="461873"/>
                  </a:lnTo>
                  <a:lnTo>
                    <a:pt x="711796" y="420255"/>
                  </a:lnTo>
                  <a:lnTo>
                    <a:pt x="739838" y="378752"/>
                  </a:lnTo>
                  <a:lnTo>
                    <a:pt x="767359" y="337642"/>
                  </a:lnTo>
                  <a:lnTo>
                    <a:pt x="770026" y="338975"/>
                  </a:lnTo>
                  <a:lnTo>
                    <a:pt x="768502" y="430441"/>
                  </a:lnTo>
                  <a:lnTo>
                    <a:pt x="767499" y="530110"/>
                  </a:lnTo>
                  <a:lnTo>
                    <a:pt x="767359" y="579183"/>
                  </a:lnTo>
                  <a:lnTo>
                    <a:pt x="767359" y="966190"/>
                  </a:lnTo>
                  <a:lnTo>
                    <a:pt x="979551" y="966190"/>
                  </a:lnTo>
                  <a:lnTo>
                    <a:pt x="979551" y="0"/>
                  </a:lnTo>
                  <a:close/>
                </a:path>
                <a:path w="5708015" h="2103754">
                  <a:moveTo>
                    <a:pt x="3995839" y="1655902"/>
                  </a:moveTo>
                  <a:lnTo>
                    <a:pt x="3797795" y="1655902"/>
                  </a:lnTo>
                  <a:lnTo>
                    <a:pt x="3797795" y="1719859"/>
                  </a:lnTo>
                  <a:lnTo>
                    <a:pt x="3922636" y="1719859"/>
                  </a:lnTo>
                  <a:lnTo>
                    <a:pt x="3922636" y="1850097"/>
                  </a:lnTo>
                  <a:lnTo>
                    <a:pt x="3897871" y="1861019"/>
                  </a:lnTo>
                  <a:lnTo>
                    <a:pt x="3870223" y="1869262"/>
                  </a:lnTo>
                  <a:lnTo>
                    <a:pt x="3840264" y="1874481"/>
                  </a:lnTo>
                  <a:lnTo>
                    <a:pt x="3808577" y="1876298"/>
                  </a:lnTo>
                  <a:lnTo>
                    <a:pt x="3759212" y="1871662"/>
                  </a:lnTo>
                  <a:lnTo>
                    <a:pt x="3715385" y="1858429"/>
                  </a:lnTo>
                  <a:lnTo>
                    <a:pt x="3677399" y="1837613"/>
                  </a:lnTo>
                  <a:lnTo>
                    <a:pt x="3645598" y="1810219"/>
                  </a:lnTo>
                  <a:lnTo>
                    <a:pt x="3620287" y="1777263"/>
                  </a:lnTo>
                  <a:lnTo>
                    <a:pt x="3601809" y="1739760"/>
                  </a:lnTo>
                  <a:lnTo>
                    <a:pt x="3590493" y="1698713"/>
                  </a:lnTo>
                  <a:lnTo>
                    <a:pt x="3586645" y="1655140"/>
                  </a:lnTo>
                  <a:lnTo>
                    <a:pt x="3590709" y="1610525"/>
                  </a:lnTo>
                  <a:lnTo>
                    <a:pt x="3602532" y="1569135"/>
                  </a:lnTo>
                  <a:lnTo>
                    <a:pt x="3621595" y="1531810"/>
                  </a:lnTo>
                  <a:lnTo>
                    <a:pt x="3647325" y="1499387"/>
                  </a:lnTo>
                  <a:lnTo>
                    <a:pt x="3679202" y="1472704"/>
                  </a:lnTo>
                  <a:lnTo>
                    <a:pt x="3716680" y="1452600"/>
                  </a:lnTo>
                  <a:lnTo>
                    <a:pt x="3759212" y="1439926"/>
                  </a:lnTo>
                  <a:lnTo>
                    <a:pt x="3806266" y="1435519"/>
                  </a:lnTo>
                  <a:lnTo>
                    <a:pt x="3854907" y="1439951"/>
                  </a:lnTo>
                  <a:lnTo>
                    <a:pt x="3900665" y="1452473"/>
                  </a:lnTo>
                  <a:lnTo>
                    <a:pt x="3942372" y="1471930"/>
                  </a:lnTo>
                  <a:lnTo>
                    <a:pt x="3978884" y="1497164"/>
                  </a:lnTo>
                  <a:lnTo>
                    <a:pt x="3978884" y="1413941"/>
                  </a:lnTo>
                  <a:lnTo>
                    <a:pt x="3945432" y="1396314"/>
                  </a:lnTo>
                  <a:lnTo>
                    <a:pt x="3905478" y="1381569"/>
                  </a:lnTo>
                  <a:lnTo>
                    <a:pt x="3859466" y="1371460"/>
                  </a:lnTo>
                  <a:lnTo>
                    <a:pt x="3807815" y="1367701"/>
                  </a:lnTo>
                  <a:lnTo>
                    <a:pt x="3757434" y="1371358"/>
                  </a:lnTo>
                  <a:lnTo>
                    <a:pt x="3710609" y="1382001"/>
                  </a:lnTo>
                  <a:lnTo>
                    <a:pt x="3667760" y="1399095"/>
                  </a:lnTo>
                  <a:lnTo>
                    <a:pt x="3629291" y="1422146"/>
                  </a:lnTo>
                  <a:lnTo>
                    <a:pt x="3595611" y="1450632"/>
                  </a:lnTo>
                  <a:lnTo>
                    <a:pt x="3567125" y="1484045"/>
                  </a:lnTo>
                  <a:lnTo>
                    <a:pt x="3544252" y="1521879"/>
                  </a:lnTo>
                  <a:lnTo>
                    <a:pt x="3527412" y="1563598"/>
                  </a:lnTo>
                  <a:lnTo>
                    <a:pt x="3516998" y="1608709"/>
                  </a:lnTo>
                  <a:lnTo>
                    <a:pt x="3513442" y="1656689"/>
                  </a:lnTo>
                  <a:lnTo>
                    <a:pt x="3517074" y="1704949"/>
                  </a:lnTo>
                  <a:lnTo>
                    <a:pt x="3527666" y="1750034"/>
                  </a:lnTo>
                  <a:lnTo>
                    <a:pt x="3544697" y="1791500"/>
                  </a:lnTo>
                  <a:lnTo>
                    <a:pt x="3567671" y="1828888"/>
                  </a:lnTo>
                  <a:lnTo>
                    <a:pt x="3596081" y="1861756"/>
                  </a:lnTo>
                  <a:lnTo>
                    <a:pt x="3629456" y="1889645"/>
                  </a:lnTo>
                  <a:lnTo>
                    <a:pt x="3667264" y="1912124"/>
                  </a:lnTo>
                  <a:lnTo>
                    <a:pt x="3709035" y="1928749"/>
                  </a:lnTo>
                  <a:lnTo>
                    <a:pt x="3754247" y="1939036"/>
                  </a:lnTo>
                  <a:lnTo>
                    <a:pt x="3802418" y="1942566"/>
                  </a:lnTo>
                  <a:lnTo>
                    <a:pt x="3855936" y="1938553"/>
                  </a:lnTo>
                  <a:lnTo>
                    <a:pt x="3907510" y="1927161"/>
                  </a:lnTo>
                  <a:lnTo>
                    <a:pt x="3954881" y="1909406"/>
                  </a:lnTo>
                  <a:lnTo>
                    <a:pt x="3995839" y="1886305"/>
                  </a:lnTo>
                  <a:lnTo>
                    <a:pt x="3995839" y="1655902"/>
                  </a:lnTo>
                  <a:close/>
                </a:path>
                <a:path w="5708015" h="2103754">
                  <a:moveTo>
                    <a:pt x="4317200" y="1554962"/>
                  </a:moveTo>
                  <a:lnTo>
                    <a:pt x="4308716" y="1552638"/>
                  </a:lnTo>
                  <a:lnTo>
                    <a:pt x="4300232" y="1551876"/>
                  </a:lnTo>
                  <a:lnTo>
                    <a:pt x="4292536" y="1551876"/>
                  </a:lnTo>
                  <a:lnTo>
                    <a:pt x="4259783" y="1555953"/>
                  </a:lnTo>
                  <a:lnTo>
                    <a:pt x="4229354" y="1567675"/>
                  </a:lnTo>
                  <a:lnTo>
                    <a:pt x="4202379" y="1586331"/>
                  </a:lnTo>
                  <a:lnTo>
                    <a:pt x="4180027" y="1611210"/>
                  </a:lnTo>
                  <a:lnTo>
                    <a:pt x="4178477" y="1610436"/>
                  </a:lnTo>
                  <a:lnTo>
                    <a:pt x="4178477" y="1554962"/>
                  </a:lnTo>
                  <a:lnTo>
                    <a:pt x="4109135" y="1554962"/>
                  </a:lnTo>
                  <a:lnTo>
                    <a:pt x="4109135" y="1934083"/>
                  </a:lnTo>
                  <a:lnTo>
                    <a:pt x="4178477" y="1934083"/>
                  </a:lnTo>
                  <a:lnTo>
                    <a:pt x="4178477" y="1687499"/>
                  </a:lnTo>
                  <a:lnTo>
                    <a:pt x="4198759" y="1659801"/>
                  </a:lnTo>
                  <a:lnTo>
                    <a:pt x="4223956" y="1638668"/>
                  </a:lnTo>
                  <a:lnTo>
                    <a:pt x="4254347" y="1625193"/>
                  </a:lnTo>
                  <a:lnTo>
                    <a:pt x="4290225" y="1620469"/>
                  </a:lnTo>
                  <a:lnTo>
                    <a:pt x="4296715" y="1620621"/>
                  </a:lnTo>
                  <a:lnTo>
                    <a:pt x="4303420" y="1621129"/>
                  </a:lnTo>
                  <a:lnTo>
                    <a:pt x="4310278" y="1622082"/>
                  </a:lnTo>
                  <a:lnTo>
                    <a:pt x="4317200" y="1623542"/>
                  </a:lnTo>
                  <a:lnTo>
                    <a:pt x="4317200" y="1554962"/>
                  </a:lnTo>
                  <a:close/>
                </a:path>
                <a:path w="5708015" h="2103754">
                  <a:moveTo>
                    <a:pt x="4757229" y="1744522"/>
                  </a:moveTo>
                  <a:lnTo>
                    <a:pt x="4752149" y="1698371"/>
                  </a:lnTo>
                  <a:lnTo>
                    <a:pt x="4737595" y="1656397"/>
                  </a:lnTo>
                  <a:lnTo>
                    <a:pt x="4714519" y="1619669"/>
                  </a:lnTo>
                  <a:lnTo>
                    <a:pt x="4704461" y="1609674"/>
                  </a:lnTo>
                  <a:lnTo>
                    <a:pt x="4687862" y="1593176"/>
                  </a:lnTo>
                  <a:lnTo>
                    <a:pt x="4687862" y="1744522"/>
                  </a:lnTo>
                  <a:lnTo>
                    <a:pt x="4681499" y="1787842"/>
                  </a:lnTo>
                  <a:lnTo>
                    <a:pt x="4663503" y="1824951"/>
                  </a:lnTo>
                  <a:lnTo>
                    <a:pt x="4635601" y="1853882"/>
                  </a:lnTo>
                  <a:lnTo>
                    <a:pt x="4599483" y="1872678"/>
                  </a:lnTo>
                  <a:lnTo>
                    <a:pt x="4556861" y="1879384"/>
                  </a:lnTo>
                  <a:lnTo>
                    <a:pt x="4514240" y="1872678"/>
                  </a:lnTo>
                  <a:lnTo>
                    <a:pt x="4478134" y="1853882"/>
                  </a:lnTo>
                  <a:lnTo>
                    <a:pt x="4450232" y="1824951"/>
                  </a:lnTo>
                  <a:lnTo>
                    <a:pt x="4432236" y="1787842"/>
                  </a:lnTo>
                  <a:lnTo>
                    <a:pt x="4425861" y="1744522"/>
                  </a:lnTo>
                  <a:lnTo>
                    <a:pt x="4432236" y="1701203"/>
                  </a:lnTo>
                  <a:lnTo>
                    <a:pt x="4450232" y="1664093"/>
                  </a:lnTo>
                  <a:lnTo>
                    <a:pt x="4478134" y="1635163"/>
                  </a:lnTo>
                  <a:lnTo>
                    <a:pt x="4514240" y="1616367"/>
                  </a:lnTo>
                  <a:lnTo>
                    <a:pt x="4556861" y="1609674"/>
                  </a:lnTo>
                  <a:lnTo>
                    <a:pt x="4599483" y="1616367"/>
                  </a:lnTo>
                  <a:lnTo>
                    <a:pt x="4635601" y="1635163"/>
                  </a:lnTo>
                  <a:lnTo>
                    <a:pt x="4663503" y="1664093"/>
                  </a:lnTo>
                  <a:lnTo>
                    <a:pt x="4681499" y="1701203"/>
                  </a:lnTo>
                  <a:lnTo>
                    <a:pt x="4687862" y="1744522"/>
                  </a:lnTo>
                  <a:lnTo>
                    <a:pt x="4687862" y="1593176"/>
                  </a:lnTo>
                  <a:lnTo>
                    <a:pt x="4683925" y="1589252"/>
                  </a:lnTo>
                  <a:lnTo>
                    <a:pt x="4646803" y="1566202"/>
                  </a:lnTo>
                  <a:lnTo>
                    <a:pt x="4604118" y="1551597"/>
                  </a:lnTo>
                  <a:lnTo>
                    <a:pt x="4556861" y="1546491"/>
                  </a:lnTo>
                  <a:lnTo>
                    <a:pt x="4509617" y="1551597"/>
                  </a:lnTo>
                  <a:lnTo>
                    <a:pt x="4466933" y="1566202"/>
                  </a:lnTo>
                  <a:lnTo>
                    <a:pt x="4429798" y="1589252"/>
                  </a:lnTo>
                  <a:lnTo>
                    <a:pt x="4399216" y="1619669"/>
                  </a:lnTo>
                  <a:lnTo>
                    <a:pt x="4376140" y="1656397"/>
                  </a:lnTo>
                  <a:lnTo>
                    <a:pt x="4361573" y="1698371"/>
                  </a:lnTo>
                  <a:lnTo>
                    <a:pt x="4356506" y="1744522"/>
                  </a:lnTo>
                  <a:lnTo>
                    <a:pt x="4361573" y="1790674"/>
                  </a:lnTo>
                  <a:lnTo>
                    <a:pt x="4376140" y="1832648"/>
                  </a:lnTo>
                  <a:lnTo>
                    <a:pt x="4399216" y="1869389"/>
                  </a:lnTo>
                  <a:lnTo>
                    <a:pt x="4429798" y="1899805"/>
                  </a:lnTo>
                  <a:lnTo>
                    <a:pt x="4466933" y="1922856"/>
                  </a:lnTo>
                  <a:lnTo>
                    <a:pt x="4509617" y="1937461"/>
                  </a:lnTo>
                  <a:lnTo>
                    <a:pt x="4556861" y="1942566"/>
                  </a:lnTo>
                  <a:lnTo>
                    <a:pt x="4604118" y="1937461"/>
                  </a:lnTo>
                  <a:lnTo>
                    <a:pt x="4646803" y="1922856"/>
                  </a:lnTo>
                  <a:lnTo>
                    <a:pt x="4683925" y="1899805"/>
                  </a:lnTo>
                  <a:lnTo>
                    <a:pt x="4704461" y="1879384"/>
                  </a:lnTo>
                  <a:lnTo>
                    <a:pt x="4714519" y="1869389"/>
                  </a:lnTo>
                  <a:lnTo>
                    <a:pt x="4737595" y="1832648"/>
                  </a:lnTo>
                  <a:lnTo>
                    <a:pt x="4752149" y="1790674"/>
                  </a:lnTo>
                  <a:lnTo>
                    <a:pt x="4757229" y="1744522"/>
                  </a:lnTo>
                  <a:close/>
                </a:path>
                <a:path w="5708015" h="2103754">
                  <a:moveTo>
                    <a:pt x="5187226" y="1554949"/>
                  </a:moveTo>
                  <a:lnTo>
                    <a:pt x="5117884" y="1554949"/>
                  </a:lnTo>
                  <a:lnTo>
                    <a:pt x="5117884" y="1813877"/>
                  </a:lnTo>
                  <a:lnTo>
                    <a:pt x="5094567" y="1838299"/>
                  </a:lnTo>
                  <a:lnTo>
                    <a:pt x="5066055" y="1858962"/>
                  </a:lnTo>
                  <a:lnTo>
                    <a:pt x="5033784" y="1873262"/>
                  </a:lnTo>
                  <a:lnTo>
                    <a:pt x="4999202" y="1878609"/>
                  </a:lnTo>
                  <a:lnTo>
                    <a:pt x="4982553" y="1877225"/>
                  </a:lnTo>
                  <a:lnTo>
                    <a:pt x="4939106" y="1852409"/>
                  </a:lnTo>
                  <a:lnTo>
                    <a:pt x="4921656" y="1801482"/>
                  </a:lnTo>
                  <a:lnTo>
                    <a:pt x="4920615" y="1773809"/>
                  </a:lnTo>
                  <a:lnTo>
                    <a:pt x="4920615" y="1554949"/>
                  </a:lnTo>
                  <a:lnTo>
                    <a:pt x="4851247" y="1554949"/>
                  </a:lnTo>
                  <a:lnTo>
                    <a:pt x="4851247" y="1786902"/>
                  </a:lnTo>
                  <a:lnTo>
                    <a:pt x="4853038" y="1823783"/>
                  </a:lnTo>
                  <a:lnTo>
                    <a:pt x="4868151" y="1879346"/>
                  </a:lnTo>
                  <a:lnTo>
                    <a:pt x="4903521" y="1919160"/>
                  </a:lnTo>
                  <a:lnTo>
                    <a:pt x="4956518" y="1940064"/>
                  </a:lnTo>
                  <a:lnTo>
                    <a:pt x="4985334" y="1942566"/>
                  </a:lnTo>
                  <a:lnTo>
                    <a:pt x="5023256" y="1938312"/>
                  </a:lnTo>
                  <a:lnTo>
                    <a:pt x="5058054" y="1926475"/>
                  </a:lnTo>
                  <a:lnTo>
                    <a:pt x="5089258" y="1908429"/>
                  </a:lnTo>
                  <a:lnTo>
                    <a:pt x="5116334" y="1885543"/>
                  </a:lnTo>
                  <a:lnTo>
                    <a:pt x="5117884" y="1886318"/>
                  </a:lnTo>
                  <a:lnTo>
                    <a:pt x="5117884" y="1934095"/>
                  </a:lnTo>
                  <a:lnTo>
                    <a:pt x="5187226" y="1934095"/>
                  </a:lnTo>
                  <a:lnTo>
                    <a:pt x="5187226" y="1554949"/>
                  </a:lnTo>
                  <a:close/>
                </a:path>
                <a:path w="5708015" h="2103754">
                  <a:moveTo>
                    <a:pt x="5671197" y="1742973"/>
                  </a:moveTo>
                  <a:lnTo>
                    <a:pt x="5666371" y="1695208"/>
                  </a:lnTo>
                  <a:lnTo>
                    <a:pt x="5652630" y="1652803"/>
                  </a:lnTo>
                  <a:lnTo>
                    <a:pt x="5631040" y="1616468"/>
                  </a:lnTo>
                  <a:lnTo>
                    <a:pt x="5623763" y="1608899"/>
                  </a:lnTo>
                  <a:lnTo>
                    <a:pt x="5602681" y="1586941"/>
                  </a:lnTo>
                  <a:lnTo>
                    <a:pt x="5601068" y="1585899"/>
                  </a:lnTo>
                  <a:lnTo>
                    <a:pt x="5601068" y="1748383"/>
                  </a:lnTo>
                  <a:lnTo>
                    <a:pt x="5595175" y="1792135"/>
                  </a:lnTo>
                  <a:lnTo>
                    <a:pt x="5578335" y="1828927"/>
                  </a:lnTo>
                  <a:lnTo>
                    <a:pt x="5551805" y="1857184"/>
                  </a:lnTo>
                  <a:lnTo>
                    <a:pt x="5516842" y="1875294"/>
                  </a:lnTo>
                  <a:lnTo>
                    <a:pt x="5474690" y="1881695"/>
                  </a:lnTo>
                  <a:lnTo>
                    <a:pt x="5447398" y="1879434"/>
                  </a:lnTo>
                  <a:lnTo>
                    <a:pt x="5421617" y="1873504"/>
                  </a:lnTo>
                  <a:lnTo>
                    <a:pt x="5398287" y="1865109"/>
                  </a:lnTo>
                  <a:lnTo>
                    <a:pt x="5378361" y="1855495"/>
                  </a:lnTo>
                  <a:lnTo>
                    <a:pt x="5378361" y="1643570"/>
                  </a:lnTo>
                  <a:lnTo>
                    <a:pt x="5400268" y="1628724"/>
                  </a:lnTo>
                  <a:lnTo>
                    <a:pt x="5424703" y="1617865"/>
                  </a:lnTo>
                  <a:lnTo>
                    <a:pt x="5450421" y="1611172"/>
                  </a:lnTo>
                  <a:lnTo>
                    <a:pt x="5476227" y="1608899"/>
                  </a:lnTo>
                  <a:lnTo>
                    <a:pt x="5518213" y="1616011"/>
                  </a:lnTo>
                  <a:lnTo>
                    <a:pt x="5552795" y="1635810"/>
                  </a:lnTo>
                  <a:lnTo>
                    <a:pt x="5578868" y="1665998"/>
                  </a:lnTo>
                  <a:lnTo>
                    <a:pt x="5595340" y="1704289"/>
                  </a:lnTo>
                  <a:lnTo>
                    <a:pt x="5601068" y="1748383"/>
                  </a:lnTo>
                  <a:lnTo>
                    <a:pt x="5601068" y="1585899"/>
                  </a:lnTo>
                  <a:lnTo>
                    <a:pt x="5592534" y="1580388"/>
                  </a:lnTo>
                  <a:lnTo>
                    <a:pt x="5568632" y="1564957"/>
                  </a:lnTo>
                  <a:lnTo>
                    <a:pt x="5529973" y="1551228"/>
                  </a:lnTo>
                  <a:lnTo>
                    <a:pt x="5487797" y="1546491"/>
                  </a:lnTo>
                  <a:lnTo>
                    <a:pt x="5455767" y="1549184"/>
                  </a:lnTo>
                  <a:lnTo>
                    <a:pt x="5426913" y="1556499"/>
                  </a:lnTo>
                  <a:lnTo>
                    <a:pt x="5401538" y="1567294"/>
                  </a:lnTo>
                  <a:lnTo>
                    <a:pt x="5379910" y="1580388"/>
                  </a:lnTo>
                  <a:lnTo>
                    <a:pt x="5378361" y="1579613"/>
                  </a:lnTo>
                  <a:lnTo>
                    <a:pt x="5378361" y="1554962"/>
                  </a:lnTo>
                  <a:lnTo>
                    <a:pt x="5309006" y="1554962"/>
                  </a:lnTo>
                  <a:lnTo>
                    <a:pt x="5309006" y="2103628"/>
                  </a:lnTo>
                  <a:lnTo>
                    <a:pt x="5378361" y="2103628"/>
                  </a:lnTo>
                  <a:lnTo>
                    <a:pt x="5378361" y="1922526"/>
                  </a:lnTo>
                  <a:lnTo>
                    <a:pt x="5379910" y="1921764"/>
                  </a:lnTo>
                  <a:lnTo>
                    <a:pt x="5399252" y="1929892"/>
                  </a:lnTo>
                  <a:lnTo>
                    <a:pt x="5421325" y="1936496"/>
                  </a:lnTo>
                  <a:lnTo>
                    <a:pt x="5446001" y="1940941"/>
                  </a:lnTo>
                  <a:lnTo>
                    <a:pt x="5473141" y="1942566"/>
                  </a:lnTo>
                  <a:lnTo>
                    <a:pt x="5518569" y="1937905"/>
                  </a:lnTo>
                  <a:lnTo>
                    <a:pt x="5560263" y="1924304"/>
                  </a:lnTo>
                  <a:lnTo>
                    <a:pt x="5597029" y="1902345"/>
                  </a:lnTo>
                  <a:lnTo>
                    <a:pt x="5627700" y="1872653"/>
                  </a:lnTo>
                  <a:lnTo>
                    <a:pt x="5651068" y="1835797"/>
                  </a:lnTo>
                  <a:lnTo>
                    <a:pt x="5665965" y="1792376"/>
                  </a:lnTo>
                  <a:lnTo>
                    <a:pt x="5671197" y="1742973"/>
                  </a:lnTo>
                  <a:close/>
                </a:path>
                <a:path w="5708015" h="2103754">
                  <a:moveTo>
                    <a:pt x="5707824" y="682993"/>
                  </a:moveTo>
                  <a:lnTo>
                    <a:pt x="5704560" y="674179"/>
                  </a:lnTo>
                  <a:lnTo>
                    <a:pt x="5671350" y="640549"/>
                  </a:lnTo>
                  <a:lnTo>
                    <a:pt x="5581027" y="550418"/>
                  </a:lnTo>
                  <a:lnTo>
                    <a:pt x="5578500" y="549008"/>
                  </a:lnTo>
                  <a:lnTo>
                    <a:pt x="5575795" y="547103"/>
                  </a:lnTo>
                  <a:lnTo>
                    <a:pt x="5561914" y="588873"/>
                  </a:lnTo>
                  <a:lnTo>
                    <a:pt x="5537454" y="645350"/>
                  </a:lnTo>
                  <a:lnTo>
                    <a:pt x="5513044" y="685203"/>
                  </a:lnTo>
                  <a:lnTo>
                    <a:pt x="5482768" y="720598"/>
                  </a:lnTo>
                  <a:lnTo>
                    <a:pt x="5445544" y="750620"/>
                  </a:lnTo>
                  <a:lnTo>
                    <a:pt x="5385028" y="779145"/>
                  </a:lnTo>
                  <a:lnTo>
                    <a:pt x="5352427" y="784771"/>
                  </a:lnTo>
                  <a:lnTo>
                    <a:pt x="5318214" y="783399"/>
                  </a:lnTo>
                  <a:lnTo>
                    <a:pt x="5249151" y="756780"/>
                  </a:lnTo>
                  <a:lnTo>
                    <a:pt x="5218887" y="732942"/>
                  </a:lnTo>
                  <a:lnTo>
                    <a:pt x="5193652" y="703275"/>
                  </a:lnTo>
                  <a:lnTo>
                    <a:pt x="5175135" y="668680"/>
                  </a:lnTo>
                  <a:lnTo>
                    <a:pt x="5164963" y="630085"/>
                  </a:lnTo>
                  <a:lnTo>
                    <a:pt x="5164810" y="588365"/>
                  </a:lnTo>
                  <a:lnTo>
                    <a:pt x="5176317" y="544436"/>
                  </a:lnTo>
                  <a:lnTo>
                    <a:pt x="5201158" y="499198"/>
                  </a:lnTo>
                  <a:lnTo>
                    <a:pt x="5231981" y="463156"/>
                  </a:lnTo>
                  <a:lnTo>
                    <a:pt x="5267896" y="434149"/>
                  </a:lnTo>
                  <a:lnTo>
                    <a:pt x="5308143" y="411276"/>
                  </a:lnTo>
                  <a:lnTo>
                    <a:pt x="5351932" y="393611"/>
                  </a:lnTo>
                  <a:lnTo>
                    <a:pt x="5407393" y="377774"/>
                  </a:lnTo>
                  <a:lnTo>
                    <a:pt x="5405920" y="375615"/>
                  </a:lnTo>
                  <a:lnTo>
                    <a:pt x="5338902" y="307708"/>
                  </a:lnTo>
                  <a:lnTo>
                    <a:pt x="5273891" y="243332"/>
                  </a:lnTo>
                  <a:lnTo>
                    <a:pt x="5262981" y="239763"/>
                  </a:lnTo>
                  <a:lnTo>
                    <a:pt x="5258295" y="241122"/>
                  </a:lnTo>
                  <a:lnTo>
                    <a:pt x="5257622" y="241185"/>
                  </a:lnTo>
                  <a:lnTo>
                    <a:pt x="5212181" y="262686"/>
                  </a:lnTo>
                  <a:lnTo>
                    <a:pt x="5169725" y="287858"/>
                  </a:lnTo>
                  <a:lnTo>
                    <a:pt x="5130139" y="316928"/>
                  </a:lnTo>
                  <a:lnTo>
                    <a:pt x="5093551" y="350024"/>
                  </a:lnTo>
                  <a:lnTo>
                    <a:pt x="5060073" y="387261"/>
                  </a:lnTo>
                  <a:lnTo>
                    <a:pt x="5031879" y="425564"/>
                  </a:lnTo>
                  <a:lnTo>
                    <a:pt x="5008384" y="465366"/>
                  </a:lnTo>
                  <a:lnTo>
                    <a:pt x="4989830" y="506691"/>
                  </a:lnTo>
                  <a:lnTo>
                    <a:pt x="4976457" y="549579"/>
                  </a:lnTo>
                  <a:lnTo>
                    <a:pt x="4968519" y="594055"/>
                  </a:lnTo>
                  <a:lnTo>
                    <a:pt x="4966246" y="640168"/>
                  </a:lnTo>
                  <a:lnTo>
                    <a:pt x="4969891" y="687933"/>
                  </a:lnTo>
                  <a:lnTo>
                    <a:pt x="4978273" y="728611"/>
                  </a:lnTo>
                  <a:lnTo>
                    <a:pt x="4992090" y="768413"/>
                  </a:lnTo>
                  <a:lnTo>
                    <a:pt x="5010988" y="806729"/>
                  </a:lnTo>
                  <a:lnTo>
                    <a:pt x="5034623" y="842937"/>
                  </a:lnTo>
                  <a:lnTo>
                    <a:pt x="5062652" y="876452"/>
                  </a:lnTo>
                  <a:lnTo>
                    <a:pt x="5094719" y="906653"/>
                  </a:lnTo>
                  <a:lnTo>
                    <a:pt x="5130482" y="932929"/>
                  </a:lnTo>
                  <a:lnTo>
                    <a:pt x="5169611" y="954684"/>
                  </a:lnTo>
                  <a:lnTo>
                    <a:pt x="5211724" y="971296"/>
                  </a:lnTo>
                  <a:lnTo>
                    <a:pt x="5256504" y="982179"/>
                  </a:lnTo>
                  <a:lnTo>
                    <a:pt x="5303596" y="986713"/>
                  </a:lnTo>
                  <a:lnTo>
                    <a:pt x="5352656" y="984288"/>
                  </a:lnTo>
                  <a:lnTo>
                    <a:pt x="5403329" y="974293"/>
                  </a:lnTo>
                  <a:lnTo>
                    <a:pt x="5451576" y="958380"/>
                  </a:lnTo>
                  <a:lnTo>
                    <a:pt x="5495874" y="938047"/>
                  </a:lnTo>
                  <a:lnTo>
                    <a:pt x="5536362" y="913472"/>
                  </a:lnTo>
                  <a:lnTo>
                    <a:pt x="5573153" y="884847"/>
                  </a:lnTo>
                  <a:lnTo>
                    <a:pt x="5606389" y="852373"/>
                  </a:lnTo>
                  <a:lnTo>
                    <a:pt x="5636184" y="816216"/>
                  </a:lnTo>
                  <a:lnTo>
                    <a:pt x="5662676" y="776592"/>
                  </a:lnTo>
                  <a:lnTo>
                    <a:pt x="5685968" y="733666"/>
                  </a:lnTo>
                  <a:lnTo>
                    <a:pt x="5706224" y="687628"/>
                  </a:lnTo>
                  <a:lnTo>
                    <a:pt x="5707824" y="682993"/>
                  </a:lnTo>
                  <a:close/>
                </a:path>
              </a:pathLst>
            </a:custGeom>
            <a:solidFill>
              <a:srgbClr val="F5F5F5"/>
            </a:solidFill>
          </p:spPr>
          <p:txBody>
            <a:bodyPr wrap="square" lIns="0" tIns="0" rIns="0" bIns="0" rtlCol="0"/>
            <a:lstStyle/>
            <a:p>
              <a:endParaRPr/>
            </a:p>
          </p:txBody>
        </p:sp>
      </p:grpSp>
      <p:grpSp>
        <p:nvGrpSpPr>
          <p:cNvPr id="27" name="object 27"/>
          <p:cNvGrpSpPr/>
          <p:nvPr/>
        </p:nvGrpSpPr>
        <p:grpSpPr>
          <a:xfrm>
            <a:off x="6579807" y="10470356"/>
            <a:ext cx="1558925" cy="546100"/>
            <a:chOff x="6579807" y="10470356"/>
            <a:chExt cx="1558925" cy="546100"/>
          </a:xfrm>
        </p:grpSpPr>
        <p:pic>
          <p:nvPicPr>
            <p:cNvPr id="28" name="object 28"/>
            <p:cNvPicPr/>
            <p:nvPr/>
          </p:nvPicPr>
          <p:blipFill>
            <a:blip r:embed="rId13" cstate="print"/>
            <a:stretch>
              <a:fillRect/>
            </a:stretch>
          </p:blipFill>
          <p:spPr>
            <a:xfrm>
              <a:off x="6874254" y="10470356"/>
              <a:ext cx="1264240" cy="545549"/>
            </a:xfrm>
            <a:prstGeom prst="rect">
              <a:avLst/>
            </a:prstGeom>
          </p:spPr>
        </p:pic>
        <p:sp>
          <p:nvSpPr>
            <p:cNvPr id="29" name="object 29"/>
            <p:cNvSpPr/>
            <p:nvPr/>
          </p:nvSpPr>
          <p:spPr>
            <a:xfrm>
              <a:off x="6579807" y="10485428"/>
              <a:ext cx="267970" cy="264160"/>
            </a:xfrm>
            <a:custGeom>
              <a:avLst/>
              <a:gdLst/>
              <a:ahLst/>
              <a:cxnLst/>
              <a:rect l="l" t="t" r="r" b="b"/>
              <a:pathLst>
                <a:path w="267970" h="264159">
                  <a:moveTo>
                    <a:pt x="267489" y="0"/>
                  </a:moveTo>
                  <a:lnTo>
                    <a:pt x="212464" y="0"/>
                  </a:lnTo>
                  <a:lnTo>
                    <a:pt x="134111" y="111514"/>
                  </a:lnTo>
                  <a:lnTo>
                    <a:pt x="55757" y="0"/>
                  </a:lnTo>
                  <a:lnTo>
                    <a:pt x="0" y="0"/>
                  </a:lnTo>
                  <a:lnTo>
                    <a:pt x="0" y="263845"/>
                  </a:lnTo>
                  <a:lnTo>
                    <a:pt x="55757" y="263845"/>
                  </a:lnTo>
                  <a:lnTo>
                    <a:pt x="55694" y="141349"/>
                  </a:lnTo>
                  <a:lnTo>
                    <a:pt x="55024" y="92562"/>
                  </a:lnTo>
                  <a:lnTo>
                    <a:pt x="55757" y="92196"/>
                  </a:lnTo>
                  <a:lnTo>
                    <a:pt x="74796" y="120441"/>
                  </a:lnTo>
                  <a:lnTo>
                    <a:pt x="94384" y="148686"/>
                  </a:lnTo>
                  <a:lnTo>
                    <a:pt x="132655" y="202988"/>
                  </a:lnTo>
                  <a:lnTo>
                    <a:pt x="170916" y="148686"/>
                  </a:lnTo>
                  <a:lnTo>
                    <a:pt x="190504" y="120441"/>
                  </a:lnTo>
                  <a:lnTo>
                    <a:pt x="209543" y="92196"/>
                  </a:lnTo>
                  <a:lnTo>
                    <a:pt x="210276" y="92562"/>
                  </a:lnTo>
                  <a:lnTo>
                    <a:pt x="209606" y="141349"/>
                  </a:lnTo>
                  <a:lnTo>
                    <a:pt x="209543" y="263845"/>
                  </a:lnTo>
                  <a:lnTo>
                    <a:pt x="267489" y="263845"/>
                  </a:lnTo>
                  <a:lnTo>
                    <a:pt x="267489" y="0"/>
                  </a:lnTo>
                  <a:close/>
                </a:path>
              </a:pathLst>
            </a:custGeom>
            <a:solidFill>
              <a:srgbClr val="5F068B"/>
            </a:solidFill>
          </p:spPr>
          <p:txBody>
            <a:bodyPr wrap="square" lIns="0" tIns="0" rIns="0" bIns="0" rtlCol="0"/>
            <a:lstStyle/>
            <a:p>
              <a:endParaRPr/>
            </a:p>
          </p:txBody>
        </p:sp>
      </p:grpSp>
      <p:sp>
        <p:nvSpPr>
          <p:cNvPr id="30" name="TextBox 29">
            <a:extLst>
              <a:ext uri="{FF2B5EF4-FFF2-40B4-BE49-F238E27FC236}">
                <a16:creationId xmlns:a16="http://schemas.microsoft.com/office/drawing/2014/main" id="{BDBB5A15-AF1C-8D48-A041-025E4300AE79}"/>
              </a:ext>
            </a:extLst>
          </p:cNvPr>
          <p:cNvSpPr txBox="1"/>
          <p:nvPr/>
        </p:nvSpPr>
        <p:spPr>
          <a:xfrm>
            <a:off x="5155506" y="3741493"/>
            <a:ext cx="11408909" cy="1023357"/>
          </a:xfrm>
          <a:prstGeom prst="rect">
            <a:avLst/>
          </a:prstGeom>
          <a:noFill/>
        </p:spPr>
        <p:txBody>
          <a:bodyPr wrap="square" rtlCol="0">
            <a:spAutoFit/>
          </a:bodyPr>
          <a:lstStyle/>
          <a:p>
            <a:pPr marL="13335">
              <a:spcBef>
                <a:spcPts val="95"/>
              </a:spcBef>
            </a:pPr>
            <a:r>
              <a:rPr lang="en-GB" sz="6050" b="1" i="1" spc="-85" dirty="0" err="1">
                <a:solidFill>
                  <a:schemeClr val="bg1"/>
                </a:solidFill>
                <a:latin typeface="AzoSans-BlackItalic"/>
                <a:ea typeface="+mj-ea"/>
              </a:rPr>
              <a:t>Praktika</a:t>
            </a:r>
            <a:r>
              <a:rPr lang="en-GB" sz="6050" b="1" i="1" spc="-85" dirty="0">
                <a:solidFill>
                  <a:schemeClr val="bg1"/>
                </a:solidFill>
                <a:latin typeface="AzoSans-BlackItalic"/>
                <a:ea typeface="+mj-ea"/>
              </a:rPr>
              <a:t> Magnetic </a:t>
            </a:r>
            <a:r>
              <a:rPr lang="en-GB" sz="6050" b="1" i="1" spc="-85" dirty="0" err="1">
                <a:solidFill>
                  <a:schemeClr val="bg1"/>
                </a:solidFill>
                <a:latin typeface="AzoSans-BlackItalic"/>
                <a:ea typeface="+mj-ea"/>
              </a:rPr>
              <a:t>Group’is</a:t>
            </a:r>
            <a:endParaRPr lang="en-EE" sz="6050" b="1" i="1" spc="-85" dirty="0">
              <a:solidFill>
                <a:schemeClr val="bg1"/>
              </a:solidFill>
              <a:latin typeface="AzoSans-BlackItalic"/>
              <a:ea typeface="+mj-ea"/>
            </a:endParaRPr>
          </a:p>
        </p:txBody>
      </p:sp>
      <p:sp>
        <p:nvSpPr>
          <p:cNvPr id="31" name="TextBox 30">
            <a:extLst>
              <a:ext uri="{FF2B5EF4-FFF2-40B4-BE49-F238E27FC236}">
                <a16:creationId xmlns:a16="http://schemas.microsoft.com/office/drawing/2014/main" id="{31D466C6-2277-48D1-9E55-7EF24E032C55}"/>
              </a:ext>
            </a:extLst>
          </p:cNvPr>
          <p:cNvSpPr txBox="1"/>
          <p:nvPr/>
        </p:nvSpPr>
        <p:spPr>
          <a:xfrm>
            <a:off x="11608529" y="6338285"/>
            <a:ext cx="7886796" cy="1000274"/>
          </a:xfrm>
          <a:prstGeom prst="rect">
            <a:avLst/>
          </a:prstGeom>
          <a:noFill/>
        </p:spPr>
        <p:txBody>
          <a:bodyPr wrap="square" rtlCol="0">
            <a:spAutoFit/>
          </a:bodyPr>
          <a:lstStyle/>
          <a:p>
            <a:pPr algn="r"/>
            <a:r>
              <a:rPr lang="en-US" sz="2950" spc="5" dirty="0">
                <a:solidFill>
                  <a:srgbClr val="FFFFFF"/>
                </a:solidFill>
                <a:latin typeface="AzoSans-Thin"/>
              </a:rPr>
              <a:t>Ene Krinpus, Magnetic Group </a:t>
            </a:r>
            <a:r>
              <a:rPr lang="en-US" sz="2950" spc="5" dirty="0" err="1">
                <a:solidFill>
                  <a:srgbClr val="FFFFFF"/>
                </a:solidFill>
                <a:latin typeface="AzoSans-Thin"/>
              </a:rPr>
              <a:t>Personalijuht</a:t>
            </a:r>
            <a:endParaRPr lang="en-US" sz="2950" spc="5" dirty="0">
              <a:solidFill>
                <a:srgbClr val="FFFFFF"/>
              </a:solidFill>
              <a:latin typeface="AzoSans-Thin"/>
            </a:endParaRPr>
          </a:p>
          <a:p>
            <a:pPr algn="r"/>
            <a:r>
              <a:rPr lang="en-US" sz="2950" spc="5" dirty="0">
                <a:solidFill>
                  <a:srgbClr val="FFFFFF"/>
                </a:solidFill>
                <a:latin typeface="AzoSans-Thin"/>
              </a:rPr>
              <a:t>17.05.2022</a:t>
            </a:r>
            <a:endParaRPr lang="en-EE" sz="2950" spc="5" dirty="0">
              <a:solidFill>
                <a:srgbClr val="FFFFFF"/>
              </a:solidFill>
              <a:latin typeface="AzoSans-Th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1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100"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89556DB-F8F1-4E40-8A4B-D0D04C7FEB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3128" r="-2" b="-2"/>
          <a:stretch/>
        </p:blipFill>
        <p:spPr>
          <a:xfrm>
            <a:off x="8051904" y="10"/>
            <a:ext cx="12052196" cy="554911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useBgFill="1">
        <p:nvSpPr>
          <p:cNvPr id="68" name="Freeform: Shape 1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2051" cy="1130935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9" name="Freeform: Shape 1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037757" cy="1130935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object 2"/>
          <p:cNvSpPr txBox="1">
            <a:spLocks noGrp="1"/>
          </p:cNvSpPr>
          <p:nvPr>
            <p:ph type="title"/>
          </p:nvPr>
        </p:nvSpPr>
        <p:spPr>
          <a:xfrm>
            <a:off x="738825" y="1417438"/>
            <a:ext cx="7969089" cy="2050762"/>
          </a:xfrm>
          <a:prstGeom prst="rect">
            <a:avLst/>
          </a:prstGeom>
        </p:spPr>
        <p:txBody>
          <a:bodyPr vert="horz" lIns="91440" tIns="45720" rIns="91440" bIns="45720" rtlCol="0" anchor="ctr">
            <a:normAutofit/>
          </a:bodyPr>
          <a:lstStyle/>
          <a:p>
            <a:pPr marL="12700" marR="5080" algn="l" rtl="0">
              <a:lnSpc>
                <a:spcPts val="4620"/>
              </a:lnSpc>
              <a:spcBef>
                <a:spcPts val="520"/>
              </a:spcBef>
            </a:pPr>
            <a:r>
              <a:rPr lang="en-US" sz="4400" i="0" dirty="0">
                <a:solidFill>
                  <a:srgbClr val="5F068B"/>
                </a:solidFill>
                <a:latin typeface="Azo Sans"/>
              </a:rPr>
              <a:t>Magnetic Group </a:t>
            </a:r>
          </a:p>
        </p:txBody>
      </p:sp>
      <p:sp>
        <p:nvSpPr>
          <p:cNvPr id="70"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99970"/>
            <a:ext cx="211093" cy="10783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71"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279" y="3618992"/>
            <a:ext cx="8066770" cy="3015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2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279" y="3618992"/>
            <a:ext cx="8066770" cy="3015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extBox 6">
            <a:extLst>
              <a:ext uri="{FF2B5EF4-FFF2-40B4-BE49-F238E27FC236}">
                <a16:creationId xmlns:a16="http://schemas.microsoft.com/office/drawing/2014/main" id="{34D4E891-594A-4899-BD03-4CEC045922B0}"/>
              </a:ext>
            </a:extLst>
          </p:cNvPr>
          <p:cNvSpPr txBox="1"/>
          <p:nvPr/>
        </p:nvSpPr>
        <p:spPr>
          <a:xfrm>
            <a:off x="474987" y="4143481"/>
            <a:ext cx="8232930" cy="6042786"/>
          </a:xfrm>
          <a:prstGeom prst="rect">
            <a:avLst/>
          </a:prstGeom>
        </p:spPr>
        <p:txBody>
          <a:bodyPr vert="horz" lIns="91440" tIns="45720" rIns="91440" bIns="45720" rtlCol="0">
            <a:normAutofit/>
          </a:bodyPr>
          <a:lstStyle/>
          <a:p>
            <a:pPr marL="514350" indent="-457200">
              <a:spcAft>
                <a:spcPts val="600"/>
              </a:spcAft>
              <a:buFont typeface="Wingdings" panose="05000000000000000000" pitchFamily="2" charset="2"/>
              <a:buChar char="q"/>
            </a:pPr>
            <a:r>
              <a:rPr lang="en-US" sz="3300" dirty="0" err="1">
                <a:latin typeface="Azo Sans" panose="02000000000000000000"/>
              </a:rPr>
              <a:t>Peakontoriga</a:t>
            </a:r>
            <a:r>
              <a:rPr lang="en-US" sz="3300" dirty="0">
                <a:latin typeface="Azo Sans" panose="02000000000000000000"/>
              </a:rPr>
              <a:t> </a:t>
            </a:r>
            <a:r>
              <a:rPr lang="en-US" sz="3300" dirty="0" err="1">
                <a:latin typeface="Azo Sans" panose="02000000000000000000"/>
              </a:rPr>
              <a:t>Tallinnas</a:t>
            </a:r>
            <a:r>
              <a:rPr lang="en-US" sz="3300" dirty="0">
                <a:latin typeface="Azo Sans" panose="02000000000000000000"/>
              </a:rPr>
              <a:t> </a:t>
            </a:r>
            <a:r>
              <a:rPr lang="en-US" sz="3300" dirty="0" err="1">
                <a:latin typeface="Azo Sans" panose="02000000000000000000"/>
              </a:rPr>
              <a:t>asuv</a:t>
            </a:r>
            <a:r>
              <a:rPr lang="en-US" sz="3300" dirty="0">
                <a:latin typeface="Azo Sans" panose="02000000000000000000"/>
              </a:rPr>
              <a:t> </a:t>
            </a:r>
            <a:r>
              <a:rPr lang="en-US" sz="3300" dirty="0" err="1">
                <a:latin typeface="Azo Sans" panose="02000000000000000000"/>
              </a:rPr>
              <a:t>globaalne</a:t>
            </a:r>
            <a:r>
              <a:rPr lang="en-US" sz="3300" dirty="0">
                <a:latin typeface="Azo Sans" panose="02000000000000000000"/>
              </a:rPr>
              <a:t> </a:t>
            </a:r>
            <a:r>
              <a:rPr lang="en-US" sz="3300" dirty="0" err="1">
                <a:latin typeface="Azo Sans" panose="02000000000000000000"/>
              </a:rPr>
              <a:t>lennundusettevõte</a:t>
            </a:r>
            <a:r>
              <a:rPr lang="en-US" sz="3300" dirty="0">
                <a:latin typeface="Azo Sans" panose="02000000000000000000"/>
              </a:rPr>
              <a:t>  </a:t>
            </a:r>
          </a:p>
          <a:p>
            <a:pPr marL="514350" indent="-457200">
              <a:spcAft>
                <a:spcPts val="600"/>
              </a:spcAft>
              <a:buFont typeface="Wingdings" panose="05000000000000000000" pitchFamily="2" charset="2"/>
              <a:buChar char="q"/>
            </a:pPr>
            <a:r>
              <a:rPr lang="en-US" sz="3300" dirty="0" err="1">
                <a:latin typeface="Azo Sans" panose="02000000000000000000"/>
              </a:rPr>
              <a:t>Ligi</a:t>
            </a:r>
            <a:r>
              <a:rPr lang="en-US" sz="3300" dirty="0">
                <a:latin typeface="Azo Sans" panose="02000000000000000000"/>
              </a:rPr>
              <a:t> 700 </a:t>
            </a:r>
            <a:r>
              <a:rPr lang="en-US" sz="3300" dirty="0" err="1">
                <a:latin typeface="Azo Sans" panose="02000000000000000000"/>
              </a:rPr>
              <a:t>töötajat</a:t>
            </a:r>
            <a:r>
              <a:rPr lang="en-US" sz="3300" dirty="0">
                <a:latin typeface="Azo Sans" panose="02000000000000000000"/>
              </a:rPr>
              <a:t> 15 </a:t>
            </a:r>
            <a:r>
              <a:rPr lang="en-US" sz="3300" dirty="0" err="1">
                <a:latin typeface="Azo Sans" panose="02000000000000000000"/>
              </a:rPr>
              <a:t>riigis</a:t>
            </a:r>
            <a:r>
              <a:rPr lang="en-US" sz="3300" dirty="0">
                <a:latin typeface="Azo Sans" panose="02000000000000000000"/>
              </a:rPr>
              <a:t> </a:t>
            </a:r>
            <a:r>
              <a:rPr lang="en-US" sz="3300" dirty="0" err="1">
                <a:latin typeface="Azo Sans" panose="02000000000000000000"/>
              </a:rPr>
              <a:t>üle</a:t>
            </a:r>
            <a:r>
              <a:rPr lang="en-US" sz="3300" dirty="0">
                <a:latin typeface="Azo Sans" panose="02000000000000000000"/>
              </a:rPr>
              <a:t> </a:t>
            </a:r>
            <a:r>
              <a:rPr lang="en-US" sz="3300" dirty="0" err="1">
                <a:latin typeface="Azo Sans" panose="02000000000000000000"/>
              </a:rPr>
              <a:t>maailma</a:t>
            </a:r>
            <a:endParaRPr lang="en-US" sz="3300" dirty="0">
              <a:latin typeface="Azo Sans" panose="02000000000000000000"/>
            </a:endParaRPr>
          </a:p>
          <a:p>
            <a:pPr marL="514350" lvl="1" indent="-457200">
              <a:spcAft>
                <a:spcPts val="600"/>
              </a:spcAft>
              <a:buFont typeface="Wingdings" panose="05000000000000000000" pitchFamily="2" charset="2"/>
              <a:buChar char="q"/>
              <a:tabLst>
                <a:tab pos="457200" algn="l"/>
              </a:tabLst>
            </a:pPr>
            <a:r>
              <a:rPr lang="en-US" sz="3300" dirty="0" err="1">
                <a:latin typeface="Azo Sans" panose="02000000000000000000"/>
              </a:rPr>
              <a:t>Teenuste</a:t>
            </a:r>
            <a:r>
              <a:rPr lang="en-US" sz="3300" dirty="0">
                <a:latin typeface="Azo Sans" panose="02000000000000000000"/>
              </a:rPr>
              <a:t> </a:t>
            </a:r>
            <a:r>
              <a:rPr lang="en-US" sz="3300" dirty="0" err="1">
                <a:latin typeface="Azo Sans" panose="02000000000000000000"/>
              </a:rPr>
              <a:t>portfoolio</a:t>
            </a:r>
            <a:r>
              <a:rPr lang="en-US" sz="3300" dirty="0">
                <a:latin typeface="Azo Sans" panose="02000000000000000000"/>
              </a:rPr>
              <a:t> </a:t>
            </a:r>
            <a:r>
              <a:rPr lang="en-US" sz="3300" dirty="0" err="1">
                <a:latin typeface="Azo Sans" panose="02000000000000000000"/>
              </a:rPr>
              <a:t>sisaldab</a:t>
            </a:r>
            <a:r>
              <a:rPr lang="en-US" sz="3300" dirty="0">
                <a:latin typeface="Azo Sans" panose="02000000000000000000"/>
              </a:rPr>
              <a:t> </a:t>
            </a:r>
            <a:r>
              <a:rPr lang="en-US" sz="3300" dirty="0" err="1">
                <a:latin typeface="Azo Sans" panose="02000000000000000000"/>
              </a:rPr>
              <a:t>nii</a:t>
            </a:r>
            <a:r>
              <a:rPr lang="en-US" sz="3300" dirty="0">
                <a:latin typeface="Azo Sans" panose="02000000000000000000"/>
              </a:rPr>
              <a:t> </a:t>
            </a:r>
            <a:r>
              <a:rPr lang="en-US" sz="3300" dirty="0" err="1">
                <a:latin typeface="Azo Sans" panose="02000000000000000000"/>
              </a:rPr>
              <a:t>lennukite</a:t>
            </a:r>
            <a:r>
              <a:rPr lang="en-US" sz="3300" dirty="0">
                <a:latin typeface="Azo Sans" panose="02000000000000000000"/>
              </a:rPr>
              <a:t> </a:t>
            </a:r>
            <a:r>
              <a:rPr lang="en-US" sz="3300" dirty="0" err="1">
                <a:latin typeface="Azo Sans" panose="02000000000000000000"/>
              </a:rPr>
              <a:t>hooldust</a:t>
            </a:r>
            <a:r>
              <a:rPr lang="en-US" sz="3300" dirty="0">
                <a:latin typeface="Azo Sans" panose="02000000000000000000"/>
              </a:rPr>
              <a:t>, </a:t>
            </a:r>
            <a:r>
              <a:rPr lang="en-US" sz="3300" dirty="0" err="1">
                <a:latin typeface="Azo Sans" panose="02000000000000000000"/>
              </a:rPr>
              <a:t>värvimist</a:t>
            </a:r>
            <a:r>
              <a:rPr lang="en-US" sz="3300" dirty="0">
                <a:latin typeface="Azo Sans" panose="02000000000000000000"/>
              </a:rPr>
              <a:t>, </a:t>
            </a:r>
            <a:r>
              <a:rPr lang="en-US" sz="3300" dirty="0" err="1">
                <a:latin typeface="Azo Sans" panose="02000000000000000000"/>
              </a:rPr>
              <a:t>disaini</a:t>
            </a:r>
            <a:r>
              <a:rPr lang="en-US" sz="3300" dirty="0">
                <a:latin typeface="Azo Sans" panose="02000000000000000000"/>
              </a:rPr>
              <a:t>- ja </a:t>
            </a:r>
            <a:r>
              <a:rPr lang="en-US" sz="3300" dirty="0" err="1">
                <a:latin typeface="Azo Sans" panose="02000000000000000000"/>
              </a:rPr>
              <a:t>tootmislahendusi</a:t>
            </a:r>
            <a:r>
              <a:rPr lang="en-US" sz="3300" dirty="0">
                <a:latin typeface="Azo Sans" panose="02000000000000000000"/>
              </a:rPr>
              <a:t> </a:t>
            </a:r>
            <a:r>
              <a:rPr lang="en-US" sz="3300" dirty="0" err="1">
                <a:latin typeface="Azo Sans" panose="02000000000000000000"/>
              </a:rPr>
              <a:t>kui</a:t>
            </a:r>
            <a:r>
              <a:rPr lang="en-US" sz="3300" dirty="0">
                <a:latin typeface="Azo Sans" panose="02000000000000000000"/>
              </a:rPr>
              <a:t> ka </a:t>
            </a:r>
            <a:r>
              <a:rPr lang="en-US" sz="3300" dirty="0" err="1">
                <a:latin typeface="Azo Sans" panose="02000000000000000000"/>
              </a:rPr>
              <a:t>lennukite</a:t>
            </a:r>
            <a:r>
              <a:rPr lang="en-US" sz="3300" dirty="0">
                <a:latin typeface="Azo Sans" panose="02000000000000000000"/>
              </a:rPr>
              <a:t> ja </a:t>
            </a:r>
            <a:r>
              <a:rPr lang="en-US" sz="3300" dirty="0" err="1">
                <a:latin typeface="Azo Sans" panose="02000000000000000000"/>
              </a:rPr>
              <a:t>mootorite</a:t>
            </a:r>
            <a:r>
              <a:rPr lang="en-US" sz="3300" dirty="0">
                <a:latin typeface="Azo Sans" panose="02000000000000000000"/>
              </a:rPr>
              <a:t> </a:t>
            </a:r>
            <a:r>
              <a:rPr lang="en-US" sz="3300" dirty="0" err="1">
                <a:latin typeface="Azo Sans" panose="02000000000000000000"/>
              </a:rPr>
              <a:t>liisimist</a:t>
            </a:r>
            <a:r>
              <a:rPr lang="en-US" sz="3300" dirty="0">
                <a:latin typeface="Azo Sans" panose="02000000000000000000"/>
              </a:rPr>
              <a:t> </a:t>
            </a:r>
            <a:r>
              <a:rPr lang="en-US" sz="3300" dirty="0" err="1">
                <a:latin typeface="Azo Sans" panose="02000000000000000000"/>
              </a:rPr>
              <a:t>ning</a:t>
            </a:r>
            <a:r>
              <a:rPr lang="en-US" sz="3300" dirty="0">
                <a:latin typeface="Azo Sans" panose="02000000000000000000"/>
              </a:rPr>
              <a:t> </a:t>
            </a:r>
            <a:r>
              <a:rPr lang="en-US" sz="3300" dirty="0" err="1">
                <a:latin typeface="Azo Sans" panose="02000000000000000000"/>
              </a:rPr>
              <a:t>müüki</a:t>
            </a:r>
            <a:r>
              <a:rPr lang="en-US" sz="3300" dirty="0">
                <a:latin typeface="Azo Sans" panose="02000000000000000000"/>
              </a:rPr>
              <a:t>. </a:t>
            </a:r>
          </a:p>
          <a:p>
            <a:pPr marL="514350" indent="-457200">
              <a:spcAft>
                <a:spcPts val="600"/>
              </a:spcAft>
              <a:buFont typeface="Wingdings" panose="05000000000000000000" pitchFamily="2" charset="2"/>
              <a:buChar char="q"/>
            </a:pPr>
            <a:r>
              <a:rPr lang="en-US" sz="3300" dirty="0" err="1">
                <a:latin typeface="Azo Sans" panose="02000000000000000000"/>
              </a:rPr>
              <a:t>Nimekaimateks</a:t>
            </a:r>
            <a:r>
              <a:rPr lang="en-US" sz="3300" dirty="0">
                <a:latin typeface="Azo Sans" panose="02000000000000000000"/>
              </a:rPr>
              <a:t> </a:t>
            </a:r>
            <a:r>
              <a:rPr lang="en-US" sz="3300" dirty="0" err="1">
                <a:latin typeface="Azo Sans" panose="02000000000000000000"/>
              </a:rPr>
              <a:t>klientideks</a:t>
            </a:r>
            <a:r>
              <a:rPr lang="en-US" sz="3300" dirty="0">
                <a:latin typeface="Azo Sans" panose="02000000000000000000"/>
              </a:rPr>
              <a:t> on </a:t>
            </a:r>
            <a:r>
              <a:rPr lang="en-US" sz="3300" dirty="0" err="1">
                <a:latin typeface="Azo Sans" panose="02000000000000000000"/>
              </a:rPr>
              <a:t>näiteks</a:t>
            </a:r>
            <a:r>
              <a:rPr lang="en-US" sz="3300" dirty="0">
                <a:latin typeface="Azo Sans" panose="02000000000000000000"/>
              </a:rPr>
              <a:t> Austrian Airlines, SAS, </a:t>
            </a:r>
            <a:r>
              <a:rPr lang="en-US" sz="3300" dirty="0" err="1">
                <a:latin typeface="Azo Sans" panose="02000000000000000000"/>
              </a:rPr>
              <a:t>EnterAir</a:t>
            </a:r>
            <a:r>
              <a:rPr lang="en-US" sz="3300" dirty="0">
                <a:latin typeface="Azo Sans" panose="02000000000000000000"/>
              </a:rPr>
              <a:t>, </a:t>
            </a:r>
            <a:r>
              <a:rPr lang="en-US" sz="3300" dirty="0" err="1">
                <a:latin typeface="Azo Sans" panose="02000000000000000000"/>
              </a:rPr>
              <a:t>Sunclass</a:t>
            </a:r>
            <a:r>
              <a:rPr lang="en-US" sz="3300" dirty="0">
                <a:latin typeface="Azo Sans" panose="02000000000000000000"/>
              </a:rPr>
              <a:t>. </a:t>
            </a:r>
          </a:p>
        </p:txBody>
      </p:sp>
      <p:pic>
        <p:nvPicPr>
          <p:cNvPr id="6" name="Picture 5">
            <a:extLst>
              <a:ext uri="{FF2B5EF4-FFF2-40B4-BE49-F238E27FC236}">
                <a16:creationId xmlns:a16="http://schemas.microsoft.com/office/drawing/2014/main" id="{6B915221-4740-4CF8-BE10-E9BBA146F373}"/>
              </a:ext>
            </a:extLst>
          </p:cNvPr>
          <p:cNvPicPr>
            <a:picLocks noChangeAspect="1"/>
          </p:cNvPicPr>
          <p:nvPr/>
        </p:nvPicPr>
        <p:blipFill>
          <a:blip r:embed="rId3"/>
          <a:stretch>
            <a:fillRect/>
          </a:stretch>
        </p:blipFill>
        <p:spPr>
          <a:xfrm>
            <a:off x="8795692" y="5878559"/>
            <a:ext cx="11233248" cy="5067300"/>
          </a:xfrm>
          <a:prstGeom prst="rect">
            <a:avLst/>
          </a:prstGeom>
        </p:spPr>
      </p:pic>
    </p:spTree>
    <p:extLst>
      <p:ext uri="{BB962C8B-B14F-4D97-AF65-F5344CB8AC3E}">
        <p14:creationId xmlns:p14="http://schemas.microsoft.com/office/powerpoint/2010/main" val="263784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3" name="Rectangle 22">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1"/>
            <a:ext cx="20099073" cy="113093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A9A6C74-3B45-401C-AD81-6C9A819696E5}"/>
              </a:ext>
            </a:extLst>
          </p:cNvPr>
          <p:cNvPicPr>
            <a:picLocks noChangeAspect="1"/>
          </p:cNvPicPr>
          <p:nvPr/>
        </p:nvPicPr>
        <p:blipFill>
          <a:blip r:embed="rId2"/>
          <a:stretch>
            <a:fillRect/>
          </a:stretch>
        </p:blipFill>
        <p:spPr>
          <a:xfrm>
            <a:off x="960872" y="205290"/>
            <a:ext cx="4570808" cy="3268128"/>
          </a:xfrm>
          <a:prstGeom prst="rect">
            <a:avLst/>
          </a:prstGeom>
        </p:spPr>
      </p:pic>
      <p:pic>
        <p:nvPicPr>
          <p:cNvPr id="15" name="Picture 14">
            <a:extLst>
              <a:ext uri="{FF2B5EF4-FFF2-40B4-BE49-F238E27FC236}">
                <a16:creationId xmlns:a16="http://schemas.microsoft.com/office/drawing/2014/main" id="{7DDFE123-1B21-4439-8281-23252E94FA6E}"/>
              </a:ext>
            </a:extLst>
          </p:cNvPr>
          <p:cNvPicPr>
            <a:picLocks noChangeAspect="1"/>
          </p:cNvPicPr>
          <p:nvPr/>
        </p:nvPicPr>
        <p:blipFill>
          <a:blip r:embed="rId3"/>
          <a:stretch>
            <a:fillRect/>
          </a:stretch>
        </p:blipFill>
        <p:spPr>
          <a:xfrm>
            <a:off x="11924751" y="281038"/>
            <a:ext cx="2958067" cy="2980420"/>
          </a:xfrm>
          <a:prstGeom prst="rect">
            <a:avLst/>
          </a:prstGeom>
        </p:spPr>
      </p:pic>
      <p:pic>
        <p:nvPicPr>
          <p:cNvPr id="17" name="Picture 4" descr="Eps ▫ Png - Kaunas University Of Technology Logo - 1200x676 PNG Download -  PNGkit">
            <a:extLst>
              <a:ext uri="{FF2B5EF4-FFF2-40B4-BE49-F238E27FC236}">
                <a16:creationId xmlns:a16="http://schemas.microsoft.com/office/drawing/2014/main" id="{1C8EB89A-53EF-45F1-A51D-2DE57DC71E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58962" y="3954337"/>
            <a:ext cx="2977119" cy="1749910"/>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24">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07129" y="3793927"/>
            <a:ext cx="13396972" cy="75154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bject 2"/>
          <p:cNvSpPr txBox="1">
            <a:spLocks noGrp="1"/>
          </p:cNvSpPr>
          <p:nvPr>
            <p:ph type="title"/>
          </p:nvPr>
        </p:nvSpPr>
        <p:spPr>
          <a:xfrm>
            <a:off x="7353142" y="4307693"/>
            <a:ext cx="12275971" cy="1676940"/>
          </a:xfrm>
          <a:prstGeom prst="rect">
            <a:avLst/>
          </a:prstGeom>
        </p:spPr>
        <p:txBody>
          <a:bodyPr vert="horz" lIns="91440" tIns="45720" rIns="91440" bIns="45720" rtlCol="0" anchor="ctr">
            <a:normAutofit fontScale="90000"/>
          </a:bodyPr>
          <a:lstStyle/>
          <a:p>
            <a:pPr marL="12700" marR="5080" algn="ctr" rtl="0">
              <a:lnSpc>
                <a:spcPct val="90000"/>
              </a:lnSpc>
              <a:spcBef>
                <a:spcPct val="0"/>
              </a:spcBef>
            </a:pPr>
            <a:r>
              <a:rPr lang="en-US" sz="4600" i="0" kern="1200" dirty="0" err="1">
                <a:solidFill>
                  <a:srgbClr val="FFFFFF"/>
                </a:solidFill>
                <a:latin typeface="Azo Sans"/>
                <a:cs typeface="+mj-cs"/>
              </a:rPr>
              <a:t>Eesmärk</a:t>
            </a:r>
            <a:r>
              <a:rPr lang="en-US" sz="4600" i="0" kern="1200" dirty="0">
                <a:solidFill>
                  <a:srgbClr val="FFFFFF"/>
                </a:solidFill>
                <a:latin typeface="Azo Sans"/>
                <a:cs typeface="+mj-cs"/>
              </a:rPr>
              <a:t> on olla </a:t>
            </a:r>
            <a:r>
              <a:rPr lang="en-US" sz="4600" i="0" kern="1200" dirty="0" err="1">
                <a:solidFill>
                  <a:srgbClr val="FFFFFF"/>
                </a:solidFill>
                <a:latin typeface="Azo Sans"/>
                <a:cs typeface="+mj-cs"/>
              </a:rPr>
              <a:t>lennundussektori</a:t>
            </a:r>
            <a:r>
              <a:rPr lang="en-US" sz="4600" i="0" kern="1200" dirty="0">
                <a:solidFill>
                  <a:srgbClr val="FFFFFF"/>
                </a:solidFill>
                <a:latin typeface="Azo Sans"/>
                <a:cs typeface="+mj-cs"/>
              </a:rPr>
              <a:t> </a:t>
            </a:r>
            <a:r>
              <a:rPr lang="en-US" sz="4600" b="1" i="0" kern="1200" dirty="0" err="1">
                <a:solidFill>
                  <a:srgbClr val="FFFFFF"/>
                </a:solidFill>
                <a:latin typeface="Azo Sans"/>
                <a:cs typeface="+mj-cs"/>
              </a:rPr>
              <a:t>eelistatuim</a:t>
            </a:r>
            <a:r>
              <a:rPr lang="en-US" sz="4600" b="1" i="0" kern="1200" dirty="0">
                <a:solidFill>
                  <a:srgbClr val="FFFFFF"/>
                </a:solidFill>
                <a:latin typeface="Azo Sans"/>
                <a:cs typeface="+mj-cs"/>
              </a:rPr>
              <a:t> </a:t>
            </a:r>
            <a:r>
              <a:rPr lang="en-US" sz="4600" b="1" i="0" kern="1200" dirty="0" err="1">
                <a:solidFill>
                  <a:srgbClr val="FFFFFF"/>
                </a:solidFill>
                <a:latin typeface="Azo Sans"/>
                <a:cs typeface="+mj-cs"/>
              </a:rPr>
              <a:t>praktika</a:t>
            </a:r>
            <a:r>
              <a:rPr lang="en-US" sz="4600" b="1" i="0" kern="1200" dirty="0">
                <a:solidFill>
                  <a:srgbClr val="FFFFFF"/>
                </a:solidFill>
                <a:latin typeface="Azo Sans"/>
                <a:cs typeface="+mj-cs"/>
              </a:rPr>
              <a:t>- ja </a:t>
            </a:r>
            <a:r>
              <a:rPr lang="en-US" sz="4600" b="1" i="0" kern="1200" dirty="0" err="1">
                <a:solidFill>
                  <a:srgbClr val="FFFFFF"/>
                </a:solidFill>
                <a:latin typeface="Azo Sans"/>
                <a:cs typeface="+mj-cs"/>
              </a:rPr>
              <a:t>õpipoisiõppe</a:t>
            </a:r>
            <a:r>
              <a:rPr lang="en-US" sz="4600" b="1" i="0" kern="1200" dirty="0">
                <a:solidFill>
                  <a:srgbClr val="FFFFFF"/>
                </a:solidFill>
                <a:latin typeface="Azo Sans"/>
                <a:cs typeface="+mj-cs"/>
              </a:rPr>
              <a:t> </a:t>
            </a:r>
            <a:r>
              <a:rPr lang="en-US" sz="4600" b="1" i="0" kern="1200" dirty="0" err="1">
                <a:solidFill>
                  <a:srgbClr val="FFFFFF"/>
                </a:solidFill>
                <a:latin typeface="Azo Sans"/>
                <a:cs typeface="+mj-cs"/>
              </a:rPr>
              <a:t>pakkuja</a:t>
            </a:r>
            <a:r>
              <a:rPr lang="en-US" sz="4600" b="1" i="0" kern="1200" dirty="0">
                <a:solidFill>
                  <a:srgbClr val="FFFFFF"/>
                </a:solidFill>
                <a:latin typeface="Azo Sans"/>
                <a:cs typeface="+mj-cs"/>
              </a:rPr>
              <a:t> </a:t>
            </a:r>
            <a:r>
              <a:rPr lang="en-US" sz="4600" b="1" i="0" kern="1200" dirty="0" err="1">
                <a:solidFill>
                  <a:srgbClr val="FFFFFF"/>
                </a:solidFill>
                <a:latin typeface="Azo Sans"/>
                <a:cs typeface="+mj-cs"/>
              </a:rPr>
              <a:t>nii</a:t>
            </a:r>
            <a:r>
              <a:rPr lang="en-US" sz="4600" b="1" i="0" kern="1200" dirty="0">
                <a:solidFill>
                  <a:srgbClr val="FFFFFF"/>
                </a:solidFill>
                <a:latin typeface="Azo Sans"/>
                <a:cs typeface="+mj-cs"/>
              </a:rPr>
              <a:t> </a:t>
            </a:r>
            <a:r>
              <a:rPr lang="en-US" sz="4600" b="1" i="0" kern="1200" dirty="0" err="1">
                <a:solidFill>
                  <a:srgbClr val="FFFFFF"/>
                </a:solidFill>
                <a:latin typeface="Azo Sans"/>
                <a:cs typeface="+mj-cs"/>
              </a:rPr>
              <a:t>Eestis</a:t>
            </a:r>
            <a:r>
              <a:rPr lang="en-US" sz="4600" b="1" i="0" kern="1200" dirty="0">
                <a:solidFill>
                  <a:srgbClr val="FFFFFF"/>
                </a:solidFill>
                <a:latin typeface="Azo Sans"/>
                <a:cs typeface="+mj-cs"/>
              </a:rPr>
              <a:t> </a:t>
            </a:r>
            <a:r>
              <a:rPr lang="en-US" sz="4600" b="1" i="0" kern="1200" dirty="0" err="1">
                <a:solidFill>
                  <a:srgbClr val="FFFFFF"/>
                </a:solidFill>
                <a:latin typeface="Azo Sans"/>
                <a:cs typeface="+mj-cs"/>
              </a:rPr>
              <a:t>kui</a:t>
            </a:r>
            <a:r>
              <a:rPr lang="en-US" sz="4600" b="1" i="0" kern="1200" dirty="0">
                <a:solidFill>
                  <a:srgbClr val="FFFFFF"/>
                </a:solidFill>
                <a:latin typeface="Azo Sans"/>
                <a:cs typeface="+mj-cs"/>
              </a:rPr>
              <a:t> </a:t>
            </a:r>
            <a:r>
              <a:rPr lang="en-US" sz="4600" b="1" i="0" kern="1200" dirty="0" err="1">
                <a:solidFill>
                  <a:srgbClr val="FFFFFF"/>
                </a:solidFill>
                <a:latin typeface="Azo Sans"/>
                <a:cs typeface="+mj-cs"/>
              </a:rPr>
              <a:t>välismaal</a:t>
            </a:r>
            <a:r>
              <a:rPr lang="en-US" sz="4600" b="1" kern="1200" dirty="0">
                <a:solidFill>
                  <a:srgbClr val="FFFFFF"/>
                </a:solidFill>
                <a:latin typeface="Azo Sans"/>
                <a:cs typeface="+mj-cs"/>
              </a:rPr>
              <a:t>.</a:t>
            </a:r>
            <a:endParaRPr lang="en-US" sz="4600" kern="1200" dirty="0">
              <a:solidFill>
                <a:srgbClr val="FFFFFF"/>
              </a:solidFill>
              <a:latin typeface="Azo Sans"/>
              <a:cs typeface="+mj-cs"/>
            </a:endParaRPr>
          </a:p>
        </p:txBody>
      </p:sp>
      <p:cxnSp>
        <p:nvCxnSpPr>
          <p:cNvPr id="55" name="Straight Connector 26">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769410"/>
            <a:ext cx="20099073"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6" name="Straight Connector 28">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7538821"/>
            <a:ext cx="6701894"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7" name="Straight Connector 30">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01892" y="-1121"/>
            <a:ext cx="0" cy="11309354"/>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8" name="Straight Connector 32">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92464" y="-1121"/>
            <a:ext cx="0" cy="3694387"/>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9" name="Straight Connector 34">
            <a:extLst>
              <a:ext uri="{FF2B5EF4-FFF2-40B4-BE49-F238E27FC236}">
                <a16:creationId xmlns:a16="http://schemas.microsoft.com/office/drawing/2014/main" id="{DDFDA711-2183-447C-AA6C-B1B5643763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83036" y="-1121"/>
            <a:ext cx="0" cy="3694387"/>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E826618-69CC-4652-A858-E4E767D0933E}"/>
              </a:ext>
            </a:extLst>
          </p:cNvPr>
          <p:cNvPicPr>
            <a:picLocks noChangeAspect="1"/>
          </p:cNvPicPr>
          <p:nvPr/>
        </p:nvPicPr>
        <p:blipFill>
          <a:blip r:embed="rId5"/>
          <a:stretch>
            <a:fillRect/>
          </a:stretch>
        </p:blipFill>
        <p:spPr>
          <a:xfrm>
            <a:off x="258961" y="7896301"/>
            <a:ext cx="2440707" cy="2619296"/>
          </a:xfrm>
          <a:prstGeom prst="rect">
            <a:avLst/>
          </a:prstGeom>
        </p:spPr>
      </p:pic>
      <p:sp>
        <p:nvSpPr>
          <p:cNvPr id="11" name="Content Placeholder 2">
            <a:extLst>
              <a:ext uri="{FF2B5EF4-FFF2-40B4-BE49-F238E27FC236}">
                <a16:creationId xmlns:a16="http://schemas.microsoft.com/office/drawing/2014/main" id="{A38DBC5D-6E43-4C62-8003-216B84049D47}"/>
              </a:ext>
            </a:extLst>
          </p:cNvPr>
          <p:cNvSpPr txBox="1">
            <a:spLocks/>
          </p:cNvSpPr>
          <p:nvPr/>
        </p:nvSpPr>
        <p:spPr>
          <a:xfrm>
            <a:off x="7395874" y="6763103"/>
            <a:ext cx="11326069" cy="3423164"/>
          </a:xfrm>
          <a:prstGeom prst="rect">
            <a:avLst/>
          </a:prstGeom>
        </p:spPr>
        <p:txBody>
          <a:bodyPr vert="horz" lIns="91440" tIns="45720" rIns="91440" bIns="45720" rtlCol="0">
            <a:normAutofit/>
          </a:bodyPr>
          <a:lstStyle>
            <a:lvl1pPr marL="0" indent="0" algn="l" defTabSz="914377" rtl="0" eaLnBrk="1" latinLnBrk="0" hangingPunct="1">
              <a:lnSpc>
                <a:spcPct val="100000"/>
              </a:lnSpc>
              <a:spcBef>
                <a:spcPts val="1000"/>
              </a:spcBef>
              <a:buClr>
                <a:srgbClr val="E2005D"/>
              </a:buClr>
              <a:buFont typeface="Arial" charset="0"/>
              <a:buNone/>
              <a:defRPr sz="1600" kern="1200">
                <a:solidFill>
                  <a:schemeClr val="tx1"/>
                </a:solidFill>
                <a:latin typeface="Verdana" charset="0"/>
                <a:ea typeface="Verdana" charset="0"/>
                <a:cs typeface="Verdana" charset="0"/>
              </a:defRPr>
            </a:lvl1pPr>
            <a:lvl2pPr marL="685783" indent="-228594" algn="l" defTabSz="914377" rtl="0" eaLnBrk="1" latinLnBrk="0" hangingPunct="1">
              <a:lnSpc>
                <a:spcPct val="100000"/>
              </a:lnSpc>
              <a:spcBef>
                <a:spcPts val="500"/>
              </a:spcBef>
              <a:buClr>
                <a:srgbClr val="E2005D"/>
              </a:buClr>
              <a:buFontTx/>
              <a:buBlip>
                <a:blip r:embed="rId6"/>
              </a:buBlip>
              <a:defRPr sz="1100" kern="1200">
                <a:solidFill>
                  <a:schemeClr val="tx1"/>
                </a:solidFill>
                <a:latin typeface="Verdana" charset="0"/>
                <a:ea typeface="Verdana" charset="0"/>
                <a:cs typeface="Verdana" charset="0"/>
              </a:defRPr>
            </a:lvl2pPr>
            <a:lvl3pPr marL="1142971" indent="-228594" algn="l" defTabSz="914377" rtl="0" eaLnBrk="1" latinLnBrk="0" hangingPunct="1">
              <a:lnSpc>
                <a:spcPct val="100000"/>
              </a:lnSpc>
              <a:spcBef>
                <a:spcPts val="500"/>
              </a:spcBef>
              <a:buClr>
                <a:srgbClr val="E2005D"/>
              </a:buClr>
              <a:buFontTx/>
              <a:buBlip>
                <a:blip r:embed="rId6"/>
              </a:buBlip>
              <a:defRPr sz="1050" kern="1200">
                <a:solidFill>
                  <a:schemeClr val="tx1"/>
                </a:solidFill>
                <a:latin typeface="Verdana" charset="0"/>
                <a:ea typeface="Verdana" charset="0"/>
                <a:cs typeface="Verdana" charset="0"/>
              </a:defRPr>
            </a:lvl3pPr>
            <a:lvl4pPr marL="1600160" indent="-228594" algn="l" defTabSz="914377" rtl="0" eaLnBrk="1" latinLnBrk="0" hangingPunct="1">
              <a:lnSpc>
                <a:spcPct val="100000"/>
              </a:lnSpc>
              <a:spcBef>
                <a:spcPts val="500"/>
              </a:spcBef>
              <a:buClr>
                <a:srgbClr val="E2005D"/>
              </a:buClr>
              <a:buFontTx/>
              <a:buBlip>
                <a:blip r:embed="rId6"/>
              </a:buBlip>
              <a:defRPr sz="1000" kern="1200">
                <a:solidFill>
                  <a:schemeClr val="tx1"/>
                </a:solidFill>
                <a:latin typeface="Verdana" charset="0"/>
                <a:ea typeface="Verdana" charset="0"/>
                <a:cs typeface="Verdana" charset="0"/>
              </a:defRPr>
            </a:lvl4pPr>
            <a:lvl5pPr marL="2057349" indent="-228594" algn="l" defTabSz="914377" rtl="0" eaLnBrk="1" latinLnBrk="0" hangingPunct="1">
              <a:lnSpc>
                <a:spcPct val="100000"/>
              </a:lnSpc>
              <a:spcBef>
                <a:spcPts val="500"/>
              </a:spcBef>
              <a:buClr>
                <a:srgbClr val="E2005D"/>
              </a:buClr>
              <a:buFontTx/>
              <a:buBlip>
                <a:blip r:embed="rId6"/>
              </a:buBlip>
              <a:defRPr sz="1000" kern="1200">
                <a:solidFill>
                  <a:schemeClr val="tx1"/>
                </a:solidFill>
                <a:latin typeface="Verdana" charset="0"/>
                <a:ea typeface="Verdana" charset="0"/>
                <a:cs typeface="Verdana"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457200" defTabSz="914400">
              <a:spcBef>
                <a:spcPts val="0"/>
              </a:spcBef>
              <a:spcAft>
                <a:spcPts val="600"/>
              </a:spcAft>
              <a:buClr>
                <a:schemeClr val="tx1"/>
              </a:buClr>
              <a:buFont typeface="Wingdings" panose="05000000000000000000" pitchFamily="2" charset="2"/>
              <a:buChar char="q"/>
            </a:pPr>
            <a:r>
              <a:rPr lang="en-US" sz="3300" dirty="0" err="1">
                <a:solidFill>
                  <a:srgbClr val="FFFFFF"/>
                </a:solidFill>
                <a:latin typeface="Azo Sans"/>
                <a:ea typeface="+mn-ea"/>
                <a:cs typeface="+mn-cs"/>
              </a:rPr>
              <a:t>Lennunduses</a:t>
            </a:r>
            <a:r>
              <a:rPr lang="en-US" sz="3300" dirty="0">
                <a:solidFill>
                  <a:srgbClr val="FFFFFF"/>
                </a:solidFill>
                <a:latin typeface="Azo Sans"/>
                <a:ea typeface="+mn-ea"/>
                <a:cs typeface="+mn-cs"/>
              </a:rPr>
              <a:t> </a:t>
            </a:r>
            <a:r>
              <a:rPr lang="en-US" sz="3300" dirty="0" err="1">
                <a:solidFill>
                  <a:srgbClr val="FFFFFF"/>
                </a:solidFill>
                <a:latin typeface="Azo Sans"/>
                <a:ea typeface="+mn-ea"/>
                <a:cs typeface="+mn-cs"/>
              </a:rPr>
              <a:t>suur</a:t>
            </a:r>
            <a:r>
              <a:rPr lang="en-US" sz="3300" dirty="0">
                <a:solidFill>
                  <a:srgbClr val="FFFFFF"/>
                </a:solidFill>
                <a:latin typeface="Azo Sans"/>
                <a:ea typeface="+mn-ea"/>
                <a:cs typeface="+mn-cs"/>
              </a:rPr>
              <a:t> </a:t>
            </a:r>
            <a:r>
              <a:rPr lang="en-US" sz="3300" dirty="0" err="1">
                <a:solidFill>
                  <a:srgbClr val="FFFFFF"/>
                </a:solidFill>
                <a:latin typeface="Azo Sans"/>
                <a:ea typeface="+mn-ea"/>
                <a:cs typeface="+mn-cs"/>
              </a:rPr>
              <a:t>spetsialistide</a:t>
            </a:r>
            <a:r>
              <a:rPr lang="en-US" sz="3300" dirty="0">
                <a:solidFill>
                  <a:srgbClr val="FFFFFF"/>
                </a:solidFill>
                <a:latin typeface="Azo Sans"/>
                <a:ea typeface="+mn-ea"/>
                <a:cs typeface="+mn-cs"/>
              </a:rPr>
              <a:t> </a:t>
            </a:r>
            <a:r>
              <a:rPr lang="en-US" sz="3300" dirty="0" err="1">
                <a:solidFill>
                  <a:srgbClr val="FFFFFF"/>
                </a:solidFill>
                <a:latin typeface="Azo Sans"/>
                <a:ea typeface="+mn-ea"/>
                <a:cs typeface="+mn-cs"/>
              </a:rPr>
              <a:t>defitsiit</a:t>
            </a:r>
            <a:endParaRPr lang="en-US" sz="3300" dirty="0">
              <a:solidFill>
                <a:srgbClr val="FFFFFF"/>
              </a:solidFill>
              <a:latin typeface="Azo Sans"/>
              <a:ea typeface="+mn-ea"/>
              <a:cs typeface="+mn-cs"/>
            </a:endParaRPr>
          </a:p>
          <a:p>
            <a:pPr marL="228600" indent="-457200" defTabSz="914400">
              <a:spcBef>
                <a:spcPts val="0"/>
              </a:spcBef>
              <a:spcAft>
                <a:spcPts val="600"/>
              </a:spcAft>
              <a:buClr>
                <a:schemeClr val="tx1"/>
              </a:buClr>
              <a:buFont typeface="Wingdings" panose="05000000000000000000" pitchFamily="2" charset="2"/>
              <a:buChar char="q"/>
            </a:pPr>
            <a:r>
              <a:rPr lang="en-US" sz="3300" dirty="0" err="1">
                <a:solidFill>
                  <a:srgbClr val="FFFFFF"/>
                </a:solidFill>
                <a:latin typeface="Azo Sans"/>
                <a:ea typeface="+mn-ea"/>
                <a:cs typeface="+mn-cs"/>
              </a:rPr>
              <a:t>Usume</a:t>
            </a:r>
            <a:r>
              <a:rPr lang="en-US" sz="3300" dirty="0">
                <a:solidFill>
                  <a:srgbClr val="FFFFFF"/>
                </a:solidFill>
                <a:latin typeface="Azo Sans"/>
                <a:ea typeface="+mn-ea"/>
                <a:cs typeface="+mn-cs"/>
              </a:rPr>
              <a:t>, et </a:t>
            </a:r>
            <a:r>
              <a:rPr lang="en-US" sz="3300" dirty="0" err="1">
                <a:solidFill>
                  <a:srgbClr val="FFFFFF"/>
                </a:solidFill>
                <a:latin typeface="Azo Sans"/>
                <a:ea typeface="+mn-ea"/>
                <a:cs typeface="+mn-cs"/>
              </a:rPr>
              <a:t>pakkudes</a:t>
            </a:r>
            <a:r>
              <a:rPr lang="en-US" sz="3300" dirty="0">
                <a:solidFill>
                  <a:srgbClr val="FFFFFF"/>
                </a:solidFill>
                <a:latin typeface="Azo Sans"/>
                <a:ea typeface="+mn-ea"/>
                <a:cs typeface="+mn-cs"/>
              </a:rPr>
              <a:t> </a:t>
            </a:r>
            <a:r>
              <a:rPr lang="en-US" sz="3300" dirty="0" err="1">
                <a:solidFill>
                  <a:srgbClr val="FFFFFF"/>
                </a:solidFill>
                <a:latin typeface="Azo Sans"/>
                <a:ea typeface="+mn-ea"/>
                <a:cs typeface="+mn-cs"/>
              </a:rPr>
              <a:t>praktikavõimalusi</a:t>
            </a:r>
            <a:r>
              <a:rPr lang="en-US" sz="3300" dirty="0">
                <a:solidFill>
                  <a:srgbClr val="FFFFFF"/>
                </a:solidFill>
                <a:latin typeface="Azo Sans"/>
                <a:ea typeface="+mn-ea"/>
                <a:cs typeface="+mn-cs"/>
              </a:rPr>
              <a:t>, </a:t>
            </a:r>
            <a:r>
              <a:rPr lang="en-US" sz="3300" dirty="0" err="1">
                <a:solidFill>
                  <a:srgbClr val="FFFFFF"/>
                </a:solidFill>
                <a:latin typeface="Azo Sans"/>
                <a:ea typeface="+mn-ea"/>
                <a:cs typeface="+mn-cs"/>
              </a:rPr>
              <a:t>suudame</a:t>
            </a:r>
            <a:r>
              <a:rPr lang="en-US" sz="3300" dirty="0">
                <a:solidFill>
                  <a:srgbClr val="FFFFFF"/>
                </a:solidFill>
                <a:latin typeface="Azo Sans"/>
                <a:ea typeface="+mn-ea"/>
                <a:cs typeface="+mn-cs"/>
              </a:rPr>
              <a:t> olla </a:t>
            </a:r>
            <a:r>
              <a:rPr lang="en-US" sz="3300" dirty="0" err="1">
                <a:solidFill>
                  <a:srgbClr val="FFFFFF"/>
                </a:solidFill>
                <a:latin typeface="Azo Sans"/>
                <a:ea typeface="+mn-ea"/>
                <a:cs typeface="+mn-cs"/>
              </a:rPr>
              <a:t>tudengitele</a:t>
            </a:r>
            <a:r>
              <a:rPr lang="en-US" sz="3300" dirty="0">
                <a:solidFill>
                  <a:srgbClr val="FFFFFF"/>
                </a:solidFill>
                <a:latin typeface="Azo Sans"/>
                <a:ea typeface="+mn-ea"/>
                <a:cs typeface="+mn-cs"/>
              </a:rPr>
              <a:t> </a:t>
            </a:r>
            <a:r>
              <a:rPr lang="en-US" sz="3300" dirty="0" err="1">
                <a:solidFill>
                  <a:srgbClr val="FFFFFF"/>
                </a:solidFill>
                <a:latin typeface="Azo Sans"/>
                <a:ea typeface="+mn-ea"/>
                <a:cs typeface="+mn-cs"/>
              </a:rPr>
              <a:t>tulevikus</a:t>
            </a:r>
            <a:r>
              <a:rPr lang="en-US" sz="3300" dirty="0">
                <a:solidFill>
                  <a:srgbClr val="FFFFFF"/>
                </a:solidFill>
                <a:latin typeface="Azo Sans"/>
                <a:ea typeface="+mn-ea"/>
                <a:cs typeface="+mn-cs"/>
              </a:rPr>
              <a:t> </a:t>
            </a:r>
            <a:r>
              <a:rPr lang="en-US" sz="3300" dirty="0" err="1">
                <a:solidFill>
                  <a:srgbClr val="FFFFFF"/>
                </a:solidFill>
                <a:latin typeface="Azo Sans"/>
                <a:ea typeface="+mn-ea"/>
                <a:cs typeface="+mn-cs"/>
              </a:rPr>
              <a:t>atraktiivne</a:t>
            </a:r>
            <a:r>
              <a:rPr lang="en-US" sz="3300" dirty="0">
                <a:solidFill>
                  <a:srgbClr val="FFFFFF"/>
                </a:solidFill>
                <a:latin typeface="Azo Sans"/>
                <a:ea typeface="+mn-ea"/>
                <a:cs typeface="+mn-cs"/>
              </a:rPr>
              <a:t> </a:t>
            </a:r>
            <a:r>
              <a:rPr lang="en-US" sz="3300" dirty="0" err="1">
                <a:solidFill>
                  <a:srgbClr val="FFFFFF"/>
                </a:solidFill>
                <a:latin typeface="Azo Sans"/>
                <a:ea typeface="+mn-ea"/>
                <a:cs typeface="+mn-cs"/>
              </a:rPr>
              <a:t>tööandja</a:t>
            </a:r>
            <a:r>
              <a:rPr lang="en-US" sz="3300" dirty="0">
                <a:solidFill>
                  <a:srgbClr val="FFFFFF"/>
                </a:solidFill>
                <a:latin typeface="Azo Sans"/>
                <a:ea typeface="+mn-ea"/>
                <a:cs typeface="+mn-cs"/>
              </a:rPr>
              <a:t>. </a:t>
            </a:r>
          </a:p>
          <a:p>
            <a:pPr marL="228600" indent="-457200" defTabSz="914400">
              <a:spcBef>
                <a:spcPts val="0"/>
              </a:spcBef>
              <a:spcAft>
                <a:spcPts val="600"/>
              </a:spcAft>
              <a:buClr>
                <a:schemeClr val="tx1"/>
              </a:buClr>
              <a:buFont typeface="Wingdings" panose="05000000000000000000" pitchFamily="2" charset="2"/>
              <a:buChar char="q"/>
            </a:pPr>
            <a:r>
              <a:rPr lang="en-US" sz="3300" dirty="0" err="1">
                <a:solidFill>
                  <a:srgbClr val="FFFFFF"/>
                </a:solidFill>
                <a:latin typeface="Azo Sans"/>
                <a:ea typeface="+mn-ea"/>
                <a:cs typeface="+mn-cs"/>
              </a:rPr>
              <a:t>Regulaarselt</a:t>
            </a:r>
            <a:r>
              <a:rPr lang="en-US" sz="3300" dirty="0">
                <a:solidFill>
                  <a:srgbClr val="FFFFFF"/>
                </a:solidFill>
                <a:latin typeface="Azo Sans"/>
                <a:ea typeface="+mn-ea"/>
                <a:cs typeface="+mn-cs"/>
              </a:rPr>
              <a:t> 6-7 partner </a:t>
            </a:r>
            <a:r>
              <a:rPr lang="en-US" sz="3300" dirty="0" err="1">
                <a:solidFill>
                  <a:srgbClr val="FFFFFF"/>
                </a:solidFill>
                <a:latin typeface="Azo Sans"/>
                <a:ea typeface="+mn-ea"/>
                <a:cs typeface="+mn-cs"/>
              </a:rPr>
              <a:t>kooli</a:t>
            </a:r>
            <a:r>
              <a:rPr lang="en-US" sz="3300" dirty="0">
                <a:solidFill>
                  <a:srgbClr val="FFFFFF"/>
                </a:solidFill>
                <a:latin typeface="Azo Sans"/>
                <a:ea typeface="+mn-ea"/>
                <a:cs typeface="+mn-cs"/>
              </a:rPr>
              <a:t> </a:t>
            </a:r>
            <a:r>
              <a:rPr lang="en-US" sz="3300" dirty="0" err="1">
                <a:solidFill>
                  <a:srgbClr val="FFFFFF"/>
                </a:solidFill>
                <a:latin typeface="Azo Sans"/>
                <a:ea typeface="+mn-ea"/>
                <a:cs typeface="+mn-cs"/>
              </a:rPr>
              <a:t>üle</a:t>
            </a:r>
            <a:r>
              <a:rPr lang="en-US" sz="3300" dirty="0">
                <a:solidFill>
                  <a:srgbClr val="FFFFFF"/>
                </a:solidFill>
                <a:latin typeface="Azo Sans"/>
                <a:ea typeface="+mn-ea"/>
                <a:cs typeface="+mn-cs"/>
              </a:rPr>
              <a:t> </a:t>
            </a:r>
            <a:r>
              <a:rPr lang="en-US" sz="3300" dirty="0" err="1">
                <a:solidFill>
                  <a:srgbClr val="FFFFFF"/>
                </a:solidFill>
                <a:latin typeface="Azo Sans"/>
                <a:ea typeface="+mn-ea"/>
                <a:cs typeface="+mn-cs"/>
              </a:rPr>
              <a:t>Baltikumi</a:t>
            </a:r>
            <a:r>
              <a:rPr lang="en-US" sz="3300" dirty="0">
                <a:solidFill>
                  <a:srgbClr val="FFFFFF"/>
                </a:solidFill>
                <a:latin typeface="Azo Sans"/>
                <a:ea typeface="+mn-ea"/>
                <a:cs typeface="+mn-cs"/>
              </a:rPr>
              <a:t> ja </a:t>
            </a:r>
            <a:r>
              <a:rPr lang="en-US" sz="3300" dirty="0" err="1">
                <a:solidFill>
                  <a:srgbClr val="FFFFFF"/>
                </a:solidFill>
                <a:latin typeface="Azo Sans"/>
                <a:ea typeface="+mn-ea"/>
                <a:cs typeface="+mn-cs"/>
              </a:rPr>
              <a:t>Skandinaavia</a:t>
            </a:r>
            <a:r>
              <a:rPr lang="en-US" sz="3300" dirty="0">
                <a:solidFill>
                  <a:srgbClr val="FFFFFF"/>
                </a:solidFill>
                <a:latin typeface="+mn-lt"/>
                <a:ea typeface="+mn-ea"/>
                <a:cs typeface="+mn-cs"/>
              </a:rPr>
              <a:t>. </a:t>
            </a:r>
          </a:p>
          <a:p>
            <a:pPr marL="228600" indent="-457200" defTabSz="914400">
              <a:spcBef>
                <a:spcPts val="0"/>
              </a:spcBef>
              <a:spcAft>
                <a:spcPts val="600"/>
              </a:spcAft>
              <a:buClr>
                <a:schemeClr val="tx1"/>
              </a:buClr>
              <a:buFont typeface="Wingdings" panose="05000000000000000000" pitchFamily="2" charset="2"/>
              <a:buChar char="q"/>
            </a:pPr>
            <a:r>
              <a:rPr lang="en-US" sz="3300" dirty="0" err="1">
                <a:solidFill>
                  <a:srgbClr val="FFFFFF"/>
                </a:solidFill>
                <a:latin typeface="+mn-lt"/>
                <a:ea typeface="+mn-ea"/>
                <a:cs typeface="+mn-cs"/>
              </a:rPr>
              <a:t>Aastaringne</a:t>
            </a:r>
            <a:r>
              <a:rPr lang="en-US" sz="3300" dirty="0">
                <a:solidFill>
                  <a:srgbClr val="FFFFFF"/>
                </a:solidFill>
                <a:latin typeface="+mn-lt"/>
                <a:ea typeface="+mn-ea"/>
                <a:cs typeface="+mn-cs"/>
              </a:rPr>
              <a:t> </a:t>
            </a:r>
            <a:r>
              <a:rPr lang="en-US" sz="3300" dirty="0" err="1">
                <a:solidFill>
                  <a:srgbClr val="FFFFFF"/>
                </a:solidFill>
                <a:latin typeface="+mn-lt"/>
                <a:ea typeface="+mn-ea"/>
                <a:cs typeface="+mn-cs"/>
              </a:rPr>
              <a:t>praktikantide</a:t>
            </a:r>
            <a:r>
              <a:rPr lang="en-US" sz="3300" dirty="0">
                <a:solidFill>
                  <a:srgbClr val="FFFFFF"/>
                </a:solidFill>
                <a:latin typeface="+mn-lt"/>
                <a:ea typeface="+mn-ea"/>
                <a:cs typeface="+mn-cs"/>
              </a:rPr>
              <a:t> </a:t>
            </a:r>
            <a:r>
              <a:rPr lang="en-US" sz="3300" dirty="0" err="1">
                <a:solidFill>
                  <a:srgbClr val="FFFFFF"/>
                </a:solidFill>
                <a:latin typeface="+mn-lt"/>
                <a:ea typeface="+mn-ea"/>
                <a:cs typeface="+mn-cs"/>
              </a:rPr>
              <a:t>väbamine</a:t>
            </a:r>
            <a:endParaRPr lang="en-US" sz="3300" dirty="0">
              <a:solidFill>
                <a:srgbClr val="FFFFFF"/>
              </a:solidFill>
              <a:latin typeface="+mn-lt"/>
              <a:ea typeface="+mn-ea"/>
              <a:cs typeface="+mn-cs"/>
            </a:endParaRPr>
          </a:p>
        </p:txBody>
      </p:sp>
      <p:pic>
        <p:nvPicPr>
          <p:cNvPr id="52" name="Picture 2" descr="Sümboolika — Eesti Lennuakadeemia">
            <a:extLst>
              <a:ext uri="{FF2B5EF4-FFF2-40B4-BE49-F238E27FC236}">
                <a16:creationId xmlns:a16="http://schemas.microsoft.com/office/drawing/2014/main" id="{D741400B-767A-40AC-BD24-451862FE13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6" y="6061726"/>
            <a:ext cx="4145005" cy="126596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Lapin koulutuskeskus REDU - Home | Facebook">
            <a:extLst>
              <a:ext uri="{FF2B5EF4-FFF2-40B4-BE49-F238E27FC236}">
                <a16:creationId xmlns:a16="http://schemas.microsoft.com/office/drawing/2014/main" id="{F72A78F1-1CB9-4B3D-9C89-C67862D605B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67422" y="8115823"/>
            <a:ext cx="2532137" cy="25321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a Technical University - Wikipedia">
            <a:extLst>
              <a:ext uri="{FF2B5EF4-FFF2-40B4-BE49-F238E27FC236}">
                <a16:creationId xmlns:a16="http://schemas.microsoft.com/office/drawing/2014/main" id="{EB7658B0-0DCC-49EF-B142-A536D49A25F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944152" y="4221489"/>
            <a:ext cx="2376385" cy="197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8272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100"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3B9D14-335E-4EE1-989E-46D95C94B55C}"/>
              </a:ext>
            </a:extLst>
          </p:cNvPr>
          <p:cNvPicPr>
            <a:picLocks noChangeAspect="1"/>
          </p:cNvPicPr>
          <p:nvPr/>
        </p:nvPicPr>
        <p:blipFill rotWithShape="1">
          <a:blip r:embed="rId2"/>
          <a:srcRect l="23029" r="11025" b="2"/>
          <a:stretch/>
        </p:blipFill>
        <p:spPr>
          <a:xfrm>
            <a:off x="14064494" y="10"/>
            <a:ext cx="6039607" cy="5609427"/>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solidFill>
            <a:srgbClr val="FFFFFF">
              <a:shade val="85000"/>
            </a:srgbClr>
          </a:solidFill>
        </p:spPr>
      </p:pic>
      <p:pic>
        <p:nvPicPr>
          <p:cNvPr id="8" name="Picture 7">
            <a:extLst>
              <a:ext uri="{FF2B5EF4-FFF2-40B4-BE49-F238E27FC236}">
                <a16:creationId xmlns:a16="http://schemas.microsoft.com/office/drawing/2014/main" id="{6852F8C0-1D8D-4A9F-9BD5-6312E09C8B21}"/>
              </a:ext>
            </a:extLst>
          </p:cNvPr>
          <p:cNvPicPr>
            <a:picLocks noChangeAspect="1"/>
          </p:cNvPicPr>
          <p:nvPr/>
        </p:nvPicPr>
        <p:blipFill rotWithShape="1">
          <a:blip r:embed="rId3"/>
          <a:srcRect l="3128" r="10619" b="-1"/>
          <a:stretch/>
        </p:blipFill>
        <p:spPr>
          <a:xfrm>
            <a:off x="8434939" y="10"/>
            <a:ext cx="6790592" cy="5609427"/>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solidFill>
            <a:srgbClr val="FFFFFF">
              <a:shade val="85000"/>
            </a:srgbClr>
          </a:solidFill>
        </p:spPr>
      </p:pic>
      <p:pic>
        <p:nvPicPr>
          <p:cNvPr id="4" name="object 4"/>
          <p:cNvPicPr/>
          <p:nvPr/>
        </p:nvPicPr>
        <p:blipFill rotWithShape="1">
          <a:blip r:embed="rId4" cstate="print"/>
          <a:srcRect r="46835" b="1"/>
          <a:stretch/>
        </p:blipFill>
        <p:spPr>
          <a:xfrm>
            <a:off x="8522398" y="5699912"/>
            <a:ext cx="11581700" cy="560943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83212" cy="1130935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65680" cy="1130935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bject 2"/>
          <p:cNvSpPr txBox="1">
            <a:spLocks noGrp="1"/>
          </p:cNvSpPr>
          <p:nvPr>
            <p:ph type="title"/>
          </p:nvPr>
        </p:nvSpPr>
        <p:spPr>
          <a:xfrm>
            <a:off x="738825" y="1130935"/>
            <a:ext cx="8116730" cy="2185951"/>
          </a:xfrm>
          <a:prstGeom prst="rect">
            <a:avLst/>
          </a:prstGeom>
        </p:spPr>
        <p:txBody>
          <a:bodyPr vert="horz" lIns="91440" tIns="45720" rIns="91440" bIns="45720" rtlCol="0" anchor="ctr">
            <a:normAutofit/>
          </a:bodyPr>
          <a:lstStyle/>
          <a:p>
            <a:pPr marL="12700" marR="5080" algn="l" rtl="0">
              <a:lnSpc>
                <a:spcPct val="90000"/>
              </a:lnSpc>
              <a:spcBef>
                <a:spcPct val="0"/>
              </a:spcBef>
            </a:pPr>
            <a:r>
              <a:rPr lang="en-US" sz="4400" i="0">
                <a:solidFill>
                  <a:srgbClr val="5F068B"/>
                </a:solidFill>
                <a:latin typeface="Azo Sans"/>
              </a:rPr>
              <a:t>Praktikajuhendamine</a:t>
            </a:r>
            <a:endParaRPr lang="en-US" sz="4400" i="0" dirty="0">
              <a:solidFill>
                <a:srgbClr val="5F068B"/>
              </a:solidFill>
              <a:latin typeface="Azo Sans"/>
            </a:endParaRPr>
          </a:p>
        </p:txBody>
      </p:sp>
      <p:sp>
        <p:nvSpPr>
          <p:cNvPr id="20" name="Rectangle 19">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889"/>
            <a:ext cx="211093" cy="10783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745" y="3446467"/>
            <a:ext cx="8196047" cy="3015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DE7BEBE-274B-4845-9109-A7BDD9C3CDAC}"/>
              </a:ext>
            </a:extLst>
          </p:cNvPr>
          <p:cNvSpPr txBox="1"/>
          <p:nvPr/>
        </p:nvSpPr>
        <p:spPr>
          <a:xfrm>
            <a:off x="738825" y="4146761"/>
            <a:ext cx="8447100" cy="6046733"/>
          </a:xfrm>
          <a:prstGeom prst="rect">
            <a:avLst/>
          </a:prstGeom>
        </p:spPr>
        <p:txBody>
          <a:bodyPr vert="horz" lIns="91440" tIns="45720" rIns="91440" bIns="45720" rtlCol="0">
            <a:normAutofit/>
          </a:bodyPr>
          <a:lstStyle/>
          <a:p>
            <a:pPr marL="514350" indent="-457200">
              <a:spcAft>
                <a:spcPts val="600"/>
              </a:spcAft>
              <a:buFont typeface="Wingdings" panose="05000000000000000000" pitchFamily="2" charset="2"/>
              <a:buChar char="q"/>
            </a:pPr>
            <a:r>
              <a:rPr lang="en-US" sz="3300" b="1" dirty="0">
                <a:latin typeface="Azo Sans" panose="02000000000000000000"/>
              </a:rPr>
              <a:t>Magnetic Mentoring community</a:t>
            </a:r>
          </a:p>
          <a:p>
            <a:pPr marL="514350" indent="-457200">
              <a:spcAft>
                <a:spcPts val="600"/>
              </a:spcAft>
              <a:buFont typeface="Wingdings" panose="05000000000000000000" pitchFamily="2" charset="2"/>
              <a:buChar char="q"/>
            </a:pPr>
            <a:r>
              <a:rPr lang="en-US" sz="3300" dirty="0" err="1">
                <a:latin typeface="Azo Sans" panose="02000000000000000000"/>
              </a:rPr>
              <a:t>Igal</a:t>
            </a:r>
            <a:r>
              <a:rPr lang="en-US" sz="3300" dirty="0">
                <a:latin typeface="Azo Sans" panose="02000000000000000000"/>
              </a:rPr>
              <a:t> </a:t>
            </a:r>
            <a:r>
              <a:rPr lang="en-US" sz="3300" dirty="0" err="1">
                <a:latin typeface="Azo Sans" panose="02000000000000000000"/>
              </a:rPr>
              <a:t>praktikandil</a:t>
            </a:r>
            <a:r>
              <a:rPr lang="en-US" sz="3300" dirty="0">
                <a:latin typeface="Azo Sans" panose="02000000000000000000"/>
              </a:rPr>
              <a:t> </a:t>
            </a:r>
            <a:r>
              <a:rPr lang="en-US" sz="3300" dirty="0" err="1">
                <a:latin typeface="Azo Sans" panose="02000000000000000000"/>
              </a:rPr>
              <a:t>oma</a:t>
            </a:r>
            <a:r>
              <a:rPr lang="en-US" sz="3300" dirty="0">
                <a:latin typeface="Azo Sans" panose="02000000000000000000"/>
              </a:rPr>
              <a:t> </a:t>
            </a:r>
            <a:r>
              <a:rPr lang="en-US" sz="3300" dirty="0" err="1">
                <a:latin typeface="Azo Sans" panose="02000000000000000000"/>
              </a:rPr>
              <a:t>juhendaja</a:t>
            </a:r>
            <a:endParaRPr lang="en-US" sz="3300" dirty="0">
              <a:latin typeface="Azo Sans" panose="02000000000000000000"/>
            </a:endParaRPr>
          </a:p>
          <a:p>
            <a:pPr marL="514350" indent="-457200">
              <a:spcAft>
                <a:spcPts val="600"/>
              </a:spcAft>
              <a:buFont typeface="Wingdings" panose="05000000000000000000" pitchFamily="2" charset="2"/>
              <a:buChar char="q"/>
            </a:pPr>
            <a:r>
              <a:rPr lang="en-US" sz="3300" dirty="0" err="1">
                <a:latin typeface="Azo Sans" panose="02000000000000000000"/>
              </a:rPr>
              <a:t>Juhendamine</a:t>
            </a:r>
            <a:r>
              <a:rPr lang="en-US" sz="3300" dirty="0">
                <a:latin typeface="Azo Sans" panose="02000000000000000000"/>
              </a:rPr>
              <a:t> </a:t>
            </a:r>
            <a:r>
              <a:rPr lang="en-US" sz="3300" dirty="0" err="1">
                <a:latin typeface="Azo Sans" panose="02000000000000000000"/>
              </a:rPr>
              <a:t>tasustatud</a:t>
            </a:r>
            <a:endParaRPr lang="en-US" sz="3300" dirty="0">
              <a:latin typeface="Azo Sans" panose="02000000000000000000"/>
            </a:endParaRPr>
          </a:p>
          <a:p>
            <a:pPr marL="514350" indent="-457200">
              <a:spcAft>
                <a:spcPts val="600"/>
              </a:spcAft>
              <a:buFont typeface="Wingdings" panose="05000000000000000000" pitchFamily="2" charset="2"/>
              <a:buChar char="q"/>
            </a:pPr>
            <a:r>
              <a:rPr lang="en-US" sz="3300" dirty="0" err="1">
                <a:latin typeface="Azo Sans" panose="02000000000000000000"/>
              </a:rPr>
              <a:t>Nii</a:t>
            </a:r>
            <a:r>
              <a:rPr lang="en-US" sz="3300" dirty="0">
                <a:latin typeface="Azo Sans" panose="02000000000000000000"/>
              </a:rPr>
              <a:t> </a:t>
            </a:r>
            <a:r>
              <a:rPr lang="en-US" sz="3300" dirty="0" err="1">
                <a:latin typeface="Azo Sans" panose="02000000000000000000"/>
              </a:rPr>
              <a:t>praktikantide</a:t>
            </a:r>
            <a:r>
              <a:rPr lang="en-US" sz="3300" dirty="0">
                <a:latin typeface="Azo Sans" panose="02000000000000000000"/>
              </a:rPr>
              <a:t> </a:t>
            </a:r>
            <a:r>
              <a:rPr lang="en-US" sz="3300" dirty="0" err="1">
                <a:latin typeface="Azo Sans" panose="02000000000000000000"/>
              </a:rPr>
              <a:t>kui</a:t>
            </a:r>
            <a:r>
              <a:rPr lang="en-US" sz="3300" dirty="0">
                <a:latin typeface="Azo Sans" panose="02000000000000000000"/>
              </a:rPr>
              <a:t> </a:t>
            </a:r>
            <a:r>
              <a:rPr lang="en-US" sz="3300" dirty="0" err="1">
                <a:latin typeface="Azo Sans" panose="02000000000000000000"/>
              </a:rPr>
              <a:t>juhendajate</a:t>
            </a:r>
            <a:r>
              <a:rPr lang="en-US" sz="3300" dirty="0">
                <a:latin typeface="Azo Sans" panose="02000000000000000000"/>
              </a:rPr>
              <a:t> </a:t>
            </a:r>
            <a:r>
              <a:rPr lang="en-US" sz="3300" dirty="0" err="1">
                <a:latin typeface="Azo Sans" panose="02000000000000000000"/>
              </a:rPr>
              <a:t>pidev</a:t>
            </a:r>
            <a:r>
              <a:rPr lang="en-US" sz="3300" dirty="0">
                <a:latin typeface="Azo Sans" panose="02000000000000000000"/>
              </a:rPr>
              <a:t> </a:t>
            </a:r>
            <a:r>
              <a:rPr lang="en-US" sz="3300" dirty="0" err="1">
                <a:latin typeface="Azo Sans" panose="02000000000000000000"/>
              </a:rPr>
              <a:t>hindamine</a:t>
            </a:r>
            <a:endParaRPr lang="en-US" sz="3300" dirty="0">
              <a:latin typeface="Azo Sans" panose="02000000000000000000"/>
            </a:endParaRPr>
          </a:p>
          <a:p>
            <a:pPr marL="514350" indent="-457200">
              <a:spcAft>
                <a:spcPts val="600"/>
              </a:spcAft>
              <a:buFont typeface="Wingdings" panose="05000000000000000000" pitchFamily="2" charset="2"/>
              <a:buChar char="q"/>
            </a:pPr>
            <a:r>
              <a:rPr lang="en-US" sz="3300" dirty="0" err="1">
                <a:latin typeface="Azo Sans" panose="02000000000000000000"/>
              </a:rPr>
              <a:t>Erinevad</a:t>
            </a:r>
            <a:r>
              <a:rPr lang="en-US" sz="3300" dirty="0">
                <a:latin typeface="Azo Sans" panose="02000000000000000000"/>
              </a:rPr>
              <a:t> </a:t>
            </a:r>
            <a:r>
              <a:rPr lang="en-US" sz="3300" dirty="0" err="1">
                <a:latin typeface="Azo Sans" panose="02000000000000000000"/>
              </a:rPr>
              <a:t>koolitusprogrammid</a:t>
            </a:r>
            <a:r>
              <a:rPr lang="en-US" sz="3300" dirty="0">
                <a:latin typeface="Azo Sans" panose="02000000000000000000"/>
              </a:rPr>
              <a:t> </a:t>
            </a:r>
            <a:r>
              <a:rPr lang="en-US" sz="3300" dirty="0" err="1">
                <a:latin typeface="Azo Sans" panose="02000000000000000000"/>
              </a:rPr>
              <a:t>juhendajatele</a:t>
            </a:r>
            <a:endParaRPr lang="en-US" sz="3300" dirty="0">
              <a:latin typeface="Azo Sans" panose="02000000000000000000"/>
            </a:endParaRPr>
          </a:p>
          <a:p>
            <a:pPr marL="514350" indent="-457200">
              <a:spcAft>
                <a:spcPts val="600"/>
              </a:spcAft>
              <a:buFont typeface="Wingdings" panose="05000000000000000000" pitchFamily="2" charset="2"/>
              <a:buChar char="q"/>
            </a:pPr>
            <a:r>
              <a:rPr lang="en-US" sz="3300" dirty="0" err="1">
                <a:latin typeface="Azo Sans" panose="02000000000000000000"/>
              </a:rPr>
              <a:t>Mentorite</a:t>
            </a:r>
            <a:r>
              <a:rPr lang="en-US" sz="3300" dirty="0">
                <a:latin typeface="Azo Sans" panose="02000000000000000000"/>
              </a:rPr>
              <a:t> </a:t>
            </a:r>
            <a:r>
              <a:rPr lang="en-US" sz="3300" dirty="0" err="1">
                <a:latin typeface="Azo Sans" panose="02000000000000000000"/>
              </a:rPr>
              <a:t>ümarlauad</a:t>
            </a:r>
            <a:endParaRPr lang="en-US" sz="3300" dirty="0">
              <a:latin typeface="Azo Sans" panose="02000000000000000000"/>
            </a:endParaRPr>
          </a:p>
          <a:p>
            <a:pPr marL="514350" indent="-457200">
              <a:spcAft>
                <a:spcPts val="600"/>
              </a:spcAft>
              <a:buFont typeface="Wingdings" panose="05000000000000000000" pitchFamily="2" charset="2"/>
              <a:buChar char="q"/>
            </a:pPr>
            <a:r>
              <a:rPr lang="en-US" sz="3300" dirty="0" err="1">
                <a:latin typeface="Azo Sans" panose="02000000000000000000"/>
              </a:rPr>
              <a:t>Mentorite</a:t>
            </a:r>
            <a:r>
              <a:rPr lang="en-US" sz="3300" dirty="0">
                <a:latin typeface="Azo Sans" panose="02000000000000000000"/>
              </a:rPr>
              <a:t> </a:t>
            </a:r>
            <a:r>
              <a:rPr lang="en-US" sz="3300" dirty="0" err="1">
                <a:latin typeface="Azo Sans" panose="02000000000000000000"/>
              </a:rPr>
              <a:t>tunnustamine</a:t>
            </a:r>
            <a:endParaRPr lang="en-US" sz="3300" dirty="0">
              <a:latin typeface="Azo Sans" panose="02000000000000000000"/>
            </a:endParaRPr>
          </a:p>
        </p:txBody>
      </p:sp>
      <p:pic>
        <p:nvPicPr>
          <p:cNvPr id="11" name="Picture 10">
            <a:extLst>
              <a:ext uri="{FF2B5EF4-FFF2-40B4-BE49-F238E27FC236}">
                <a16:creationId xmlns:a16="http://schemas.microsoft.com/office/drawing/2014/main" id="{E34C9A6B-AB37-482B-9618-0EC89DF58148}"/>
              </a:ext>
            </a:extLst>
          </p:cNvPr>
          <p:cNvPicPr>
            <a:picLocks noChangeAspect="1"/>
          </p:cNvPicPr>
          <p:nvPr/>
        </p:nvPicPr>
        <p:blipFill>
          <a:blip r:embed="rId5"/>
          <a:stretch>
            <a:fillRect/>
          </a:stretch>
        </p:blipFill>
        <p:spPr>
          <a:xfrm>
            <a:off x="10690976" y="6159870"/>
            <a:ext cx="8692665" cy="4536504"/>
          </a:xfrm>
          <a:prstGeom prst="rect">
            <a:avLst/>
          </a:prstGeom>
        </p:spPr>
      </p:pic>
    </p:spTree>
    <p:extLst>
      <p:ext uri="{BB962C8B-B14F-4D97-AF65-F5344CB8AC3E}">
        <p14:creationId xmlns:p14="http://schemas.microsoft.com/office/powerpoint/2010/main" val="1417279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04100" cy="11309350"/>
          </a:xfrm>
          <a:prstGeom prst="rect">
            <a:avLst/>
          </a:prstGeom>
          <a:solidFill>
            <a:srgbClr val="522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0715" y="791654"/>
            <a:ext cx="5676627" cy="45977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67868" y="803247"/>
            <a:ext cx="5916744" cy="458614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E79CA52-DC6D-4EFD-9C21-3C781F564A4A}"/>
              </a:ext>
            </a:extLst>
          </p:cNvPr>
          <p:cNvPicPr>
            <a:picLocks noChangeAspect="1"/>
          </p:cNvPicPr>
          <p:nvPr/>
        </p:nvPicPr>
        <p:blipFill>
          <a:blip r:embed="rId2"/>
          <a:stretch>
            <a:fillRect/>
          </a:stretch>
        </p:blipFill>
        <p:spPr>
          <a:xfrm>
            <a:off x="832538" y="1297871"/>
            <a:ext cx="5363901" cy="3513355"/>
          </a:xfrm>
          <a:prstGeom prst="rect">
            <a:avLst/>
          </a:prstGeom>
        </p:spPr>
      </p:pic>
      <p:sp>
        <p:nvSpPr>
          <p:cNvPr id="28" name="Rectangle 2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15921" y="803247"/>
            <a:ext cx="5916750" cy="458614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F152FB2-ED5B-4065-9935-250FD751BA7B}"/>
              </a:ext>
            </a:extLst>
          </p:cNvPr>
          <p:cNvPicPr>
            <a:picLocks noChangeAspect="1"/>
          </p:cNvPicPr>
          <p:nvPr/>
        </p:nvPicPr>
        <p:blipFill>
          <a:blip r:embed="rId3"/>
          <a:stretch>
            <a:fillRect/>
          </a:stretch>
        </p:blipFill>
        <p:spPr>
          <a:xfrm>
            <a:off x="13708644" y="1405149"/>
            <a:ext cx="5363902" cy="3406077"/>
          </a:xfrm>
          <a:prstGeom prst="rect">
            <a:avLst/>
          </a:prstGeom>
        </p:spPr>
      </p:pic>
      <p:sp>
        <p:nvSpPr>
          <p:cNvPr id="30" name="Rectangle 2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0715" y="5942718"/>
            <a:ext cx="5676627" cy="45977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05210" y="5942718"/>
            <a:ext cx="5938174" cy="459774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67868" y="5954311"/>
            <a:ext cx="5916744" cy="458614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5F74FE-8197-4EA9-91DF-BECE149AD241}"/>
              </a:ext>
            </a:extLst>
          </p:cNvPr>
          <p:cNvPicPr>
            <a:picLocks noChangeAspect="1"/>
          </p:cNvPicPr>
          <p:nvPr/>
        </p:nvPicPr>
        <p:blipFill>
          <a:blip r:embed="rId4"/>
          <a:stretch>
            <a:fillRect/>
          </a:stretch>
        </p:blipFill>
        <p:spPr>
          <a:xfrm>
            <a:off x="7198057" y="6948406"/>
            <a:ext cx="5363902" cy="2293067"/>
          </a:xfrm>
          <a:prstGeom prst="rect">
            <a:avLst/>
          </a:prstGeom>
        </p:spPr>
      </p:pic>
      <p:pic>
        <p:nvPicPr>
          <p:cNvPr id="21" name="Picture 20">
            <a:extLst>
              <a:ext uri="{FF2B5EF4-FFF2-40B4-BE49-F238E27FC236}">
                <a16:creationId xmlns:a16="http://schemas.microsoft.com/office/drawing/2014/main" id="{866E6D5E-D28D-4EDA-92F1-C970E939B1F8}"/>
              </a:ext>
            </a:extLst>
          </p:cNvPr>
          <p:cNvPicPr>
            <a:picLocks noChangeAspect="1"/>
          </p:cNvPicPr>
          <p:nvPr/>
        </p:nvPicPr>
        <p:blipFill>
          <a:blip r:embed="rId5"/>
          <a:stretch>
            <a:fillRect/>
          </a:stretch>
        </p:blipFill>
        <p:spPr>
          <a:xfrm>
            <a:off x="14578167" y="6204999"/>
            <a:ext cx="3875351" cy="3904445"/>
          </a:xfrm>
          <a:prstGeom prst="rect">
            <a:avLst/>
          </a:prstGeom>
        </p:spPr>
      </p:pic>
      <p:pic>
        <p:nvPicPr>
          <p:cNvPr id="13" name="Picture 12">
            <a:extLst>
              <a:ext uri="{FF2B5EF4-FFF2-40B4-BE49-F238E27FC236}">
                <a16:creationId xmlns:a16="http://schemas.microsoft.com/office/drawing/2014/main" id="{2F653FDC-6036-4547-8E6D-5800BE137875}"/>
              </a:ext>
            </a:extLst>
          </p:cNvPr>
          <p:cNvPicPr>
            <a:picLocks noChangeAspect="1"/>
          </p:cNvPicPr>
          <p:nvPr/>
        </p:nvPicPr>
        <p:blipFill>
          <a:blip r:embed="rId6"/>
          <a:stretch>
            <a:fillRect/>
          </a:stretch>
        </p:blipFill>
        <p:spPr>
          <a:xfrm>
            <a:off x="7198057" y="1405149"/>
            <a:ext cx="5148284" cy="3526574"/>
          </a:xfrm>
          <a:prstGeom prst="rect">
            <a:avLst/>
          </a:prstGeom>
        </p:spPr>
      </p:pic>
      <p:pic>
        <p:nvPicPr>
          <p:cNvPr id="25" name="Picture 24">
            <a:extLst>
              <a:ext uri="{FF2B5EF4-FFF2-40B4-BE49-F238E27FC236}">
                <a16:creationId xmlns:a16="http://schemas.microsoft.com/office/drawing/2014/main" id="{C9A552FF-702B-469B-9FA5-FE1FCDC24C7F}"/>
              </a:ext>
            </a:extLst>
          </p:cNvPr>
          <p:cNvPicPr>
            <a:picLocks noChangeAspect="1"/>
          </p:cNvPicPr>
          <p:nvPr/>
        </p:nvPicPr>
        <p:blipFill>
          <a:blip r:embed="rId7"/>
          <a:stretch>
            <a:fillRect/>
          </a:stretch>
        </p:blipFill>
        <p:spPr>
          <a:xfrm>
            <a:off x="1048148" y="6446763"/>
            <a:ext cx="4963938" cy="3399592"/>
          </a:xfrm>
          <a:prstGeom prst="rect">
            <a:avLst/>
          </a:prstGeom>
        </p:spPr>
      </p:pic>
    </p:spTree>
    <p:extLst>
      <p:ext uri="{BB962C8B-B14F-4D97-AF65-F5344CB8AC3E}">
        <p14:creationId xmlns:p14="http://schemas.microsoft.com/office/powerpoint/2010/main" val="966420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80FAE47-B89B-45C9-BF69-96E77AA83115}"/>
              </a:ext>
            </a:extLst>
          </p:cNvPr>
          <p:cNvSpPr txBox="1">
            <a:spLocks/>
          </p:cNvSpPr>
          <p:nvPr/>
        </p:nvSpPr>
        <p:spPr>
          <a:xfrm>
            <a:off x="7806344" y="2496016"/>
            <a:ext cx="6148090" cy="355354"/>
          </a:xfrm>
          <a:prstGeom prst="rect">
            <a:avLst/>
          </a:prstGeom>
        </p:spPr>
        <p:txBody>
          <a:bodyPr vert="horz" wrap="square" lIns="0" tIns="0" rIns="0" bIns="0" rtlCol="0">
            <a:spAutoFit/>
          </a:bodyPr>
          <a:lstStyle>
            <a:lvl1pPr marL="0" indent="0" algn="l" defTabSz="914377" rtl="0" eaLnBrk="1" latinLnBrk="0" hangingPunct="1">
              <a:lnSpc>
                <a:spcPct val="100000"/>
              </a:lnSpc>
              <a:spcBef>
                <a:spcPts val="1000"/>
              </a:spcBef>
              <a:buClr>
                <a:srgbClr val="E2005D"/>
              </a:buClr>
              <a:buFont typeface="Arial" charset="0"/>
              <a:buNone/>
              <a:defRPr sz="1600" kern="1200">
                <a:solidFill>
                  <a:schemeClr val="tx1"/>
                </a:solidFill>
                <a:latin typeface="Verdana" charset="0"/>
                <a:ea typeface="Verdana" charset="0"/>
                <a:cs typeface="Verdana" charset="0"/>
              </a:defRPr>
            </a:lvl1pPr>
            <a:lvl2pPr marL="685783" indent="-228594" algn="l" defTabSz="914377" rtl="0" eaLnBrk="1" latinLnBrk="0" hangingPunct="1">
              <a:lnSpc>
                <a:spcPct val="100000"/>
              </a:lnSpc>
              <a:spcBef>
                <a:spcPts val="500"/>
              </a:spcBef>
              <a:buClr>
                <a:srgbClr val="E2005D"/>
              </a:buClr>
              <a:buFontTx/>
              <a:buBlip>
                <a:blip r:embed="rId3"/>
              </a:buBlip>
              <a:defRPr sz="1100" kern="1200">
                <a:solidFill>
                  <a:schemeClr val="tx1"/>
                </a:solidFill>
                <a:latin typeface="Verdana" charset="0"/>
                <a:ea typeface="Verdana" charset="0"/>
                <a:cs typeface="Verdana" charset="0"/>
              </a:defRPr>
            </a:lvl2pPr>
            <a:lvl3pPr marL="1142971" indent="-228594" algn="l" defTabSz="914377" rtl="0" eaLnBrk="1" latinLnBrk="0" hangingPunct="1">
              <a:lnSpc>
                <a:spcPct val="100000"/>
              </a:lnSpc>
              <a:spcBef>
                <a:spcPts val="500"/>
              </a:spcBef>
              <a:buClr>
                <a:srgbClr val="E2005D"/>
              </a:buClr>
              <a:buFontTx/>
              <a:buBlip>
                <a:blip r:embed="rId3"/>
              </a:buBlip>
              <a:defRPr sz="1050" kern="1200">
                <a:solidFill>
                  <a:schemeClr val="tx1"/>
                </a:solidFill>
                <a:latin typeface="Verdana" charset="0"/>
                <a:ea typeface="Verdana" charset="0"/>
                <a:cs typeface="Verdana" charset="0"/>
              </a:defRPr>
            </a:lvl3pPr>
            <a:lvl4pPr marL="1600160" indent="-228594" algn="l" defTabSz="914377" rtl="0" eaLnBrk="1" latinLnBrk="0" hangingPunct="1">
              <a:lnSpc>
                <a:spcPct val="100000"/>
              </a:lnSpc>
              <a:spcBef>
                <a:spcPts val="500"/>
              </a:spcBef>
              <a:buClr>
                <a:srgbClr val="E2005D"/>
              </a:buClr>
              <a:buFontTx/>
              <a:buBlip>
                <a:blip r:embed="rId3"/>
              </a:buBlip>
              <a:defRPr sz="1000" kern="1200">
                <a:solidFill>
                  <a:schemeClr val="tx1"/>
                </a:solidFill>
                <a:latin typeface="Verdana" charset="0"/>
                <a:ea typeface="Verdana" charset="0"/>
                <a:cs typeface="Verdana" charset="0"/>
              </a:defRPr>
            </a:lvl4pPr>
            <a:lvl5pPr marL="2057349" indent="-228594" algn="l" defTabSz="914377" rtl="0" eaLnBrk="1" latinLnBrk="0" hangingPunct="1">
              <a:lnSpc>
                <a:spcPct val="100000"/>
              </a:lnSpc>
              <a:spcBef>
                <a:spcPts val="500"/>
              </a:spcBef>
              <a:buClr>
                <a:srgbClr val="E2005D"/>
              </a:buClr>
              <a:buFontTx/>
              <a:buBlip>
                <a:blip r:embed="rId3"/>
              </a:buBlip>
              <a:defRPr sz="1000" kern="1200">
                <a:solidFill>
                  <a:schemeClr val="tx1"/>
                </a:solidFill>
                <a:latin typeface="Verdana" charset="0"/>
                <a:ea typeface="Verdana" charset="0"/>
                <a:cs typeface="Verdana"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309" b="1" dirty="0">
              <a:solidFill>
                <a:srgbClr val="5A1782"/>
              </a:solidFill>
              <a:latin typeface="Azo Sans" panose="02000000000000000000" pitchFamily="2" charset="77"/>
              <a:ea typeface="Verdana" panose="020B0604030504040204" pitchFamily="34" charset="0"/>
              <a:cs typeface="Verdana" panose="020B0604030504040204" pitchFamily="34" charset="0"/>
            </a:endParaRPr>
          </a:p>
        </p:txBody>
      </p:sp>
      <p:pic>
        <p:nvPicPr>
          <p:cNvPr id="6" name="Picture 10">
            <a:extLst>
              <a:ext uri="{FF2B5EF4-FFF2-40B4-BE49-F238E27FC236}">
                <a16:creationId xmlns:a16="http://schemas.microsoft.com/office/drawing/2014/main" id="{858629D9-4AE8-B34F-A479-38D37DB129F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4343" y="447063"/>
            <a:ext cx="7667866" cy="4808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63A5787-7967-5E4A-BBD3-134697A092B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99130" y="447063"/>
            <a:ext cx="4808422" cy="48084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E23AC1FB-68B5-E342-8CB5-D15397B8F4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880388" y="5571293"/>
            <a:ext cx="8803957" cy="56258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070D0564-39BE-C34D-A6EC-450D97DCA2D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488999" y="447063"/>
            <a:ext cx="4808422" cy="48084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6ABDC3C-61D8-421E-A3BE-37EF91590B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215" y="5571292"/>
            <a:ext cx="10215214" cy="5542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101716"/>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150E719D-4E66-45D9-AAD3-E3A816E095D9}" vid="{18C42EC3-8D88-417D-BB44-C699E34739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E5217ABE61A442B82D3BCB7D8D0F05" ma:contentTypeVersion="10" ma:contentTypeDescription="Create a new document." ma:contentTypeScope="" ma:versionID="d15cab79afa4135c2b8c95aedbeb5e39">
  <xsd:schema xmlns:xsd="http://www.w3.org/2001/XMLSchema" xmlns:xs="http://www.w3.org/2001/XMLSchema" xmlns:p="http://schemas.microsoft.com/office/2006/metadata/properties" xmlns:ns2="67107fd0-122b-4318-a06f-55bb1e83146c" xmlns:ns3="fb16878f-13fc-4a30-998d-83286189a6dd" targetNamespace="http://schemas.microsoft.com/office/2006/metadata/properties" ma:root="true" ma:fieldsID="fcc239870ea334ea338e07db3a434c8b" ns2:_="" ns3:_="">
    <xsd:import namespace="67107fd0-122b-4318-a06f-55bb1e83146c"/>
    <xsd:import namespace="fb16878f-13fc-4a30-998d-83286189a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107fd0-122b-4318-a06f-55bb1e8314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16878f-13fc-4a30-998d-83286189a6d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E7BAFE-F830-442E-AFAF-234BBFF82F44}">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fb16878f-13fc-4a30-998d-83286189a6dd"/>
    <ds:schemaRef ds:uri="http://purl.org/dc/elements/1.1/"/>
    <ds:schemaRef ds:uri="http://schemas.microsoft.com/office/2006/metadata/properties"/>
    <ds:schemaRef ds:uri="67107fd0-122b-4318-a06f-55bb1e83146c"/>
    <ds:schemaRef ds:uri="http://www.w3.org/XML/1998/namespace"/>
    <ds:schemaRef ds:uri="http://purl.org/dc/terms/"/>
  </ds:schemaRefs>
</ds:datastoreItem>
</file>

<file path=customXml/itemProps2.xml><?xml version="1.0" encoding="utf-8"?>
<ds:datastoreItem xmlns:ds="http://schemas.openxmlformats.org/officeDocument/2006/customXml" ds:itemID="{7F8A9718-8A13-400A-98D4-7E70DB598B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107fd0-122b-4318-a06f-55bb1e83146c"/>
    <ds:schemaRef ds:uri="fb16878f-13fc-4a30-998d-83286189a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ABFB8D-7D35-4935-BA7F-64B5A9C5FC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põhi</Template>
  <TotalTime>355</TotalTime>
  <Words>180</Words>
  <Application>Microsoft Office PowerPoint</Application>
  <PresentationFormat>Kohandatud</PresentationFormat>
  <Paragraphs>23</Paragraphs>
  <Slides>6</Slides>
  <Notes>1</Notes>
  <HiddenSlides>0</HiddenSlides>
  <MMClips>0</MMClips>
  <ScaleCrop>false</ScaleCrop>
  <HeadingPairs>
    <vt:vector size="6" baseType="variant">
      <vt:variant>
        <vt:lpstr>Kasutatud fondid</vt:lpstr>
      </vt:variant>
      <vt:variant>
        <vt:i4>6</vt:i4>
      </vt:variant>
      <vt:variant>
        <vt:lpstr>Kujundus</vt:lpstr>
      </vt:variant>
      <vt:variant>
        <vt:i4>1</vt:i4>
      </vt:variant>
      <vt:variant>
        <vt:lpstr>Slaidipealkirjad</vt:lpstr>
      </vt:variant>
      <vt:variant>
        <vt:i4>6</vt:i4>
      </vt:variant>
    </vt:vector>
  </HeadingPairs>
  <TitlesOfParts>
    <vt:vector size="13" baseType="lpstr">
      <vt:lpstr>Arial</vt:lpstr>
      <vt:lpstr>Azo Sans</vt:lpstr>
      <vt:lpstr>AzoSans-BlackItalic</vt:lpstr>
      <vt:lpstr>AzoSans-Thin</vt:lpstr>
      <vt:lpstr>Calibri</vt:lpstr>
      <vt:lpstr>Wingdings</vt:lpstr>
      <vt:lpstr>Office Theme</vt:lpstr>
      <vt:lpstr>PowerPointi esitlus</vt:lpstr>
      <vt:lpstr>Magnetic Group </vt:lpstr>
      <vt:lpstr>Eesmärk on olla lennundussektori eelistatuim praktika- ja õpipoisiõppe pakkuja nii Eestis kui välismaal.</vt:lpstr>
      <vt:lpstr>Praktikajuhendamine</vt:lpstr>
      <vt:lpstr>PowerPointi esitlus</vt:lpstr>
      <vt:lpstr>PowerPointi esitlus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Ene Krinpus</dc:creator>
  <cp:lastModifiedBy>Elina Kink</cp:lastModifiedBy>
  <cp:revision>8</cp:revision>
  <dcterms:created xsi:type="dcterms:W3CDTF">2022-05-16T14:51:00Z</dcterms:created>
  <dcterms:modified xsi:type="dcterms:W3CDTF">2022-05-30T15:46:37Z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2021-06-09T00:00:00Z</vt:filetime>
  </property>
  <property fmtid="{D5CDD505-2E9C-101B-9397-08002B2CF9AE}" pid="3" name="Creator">
    <vt:lpwstr>Adobe Illustrator 25.2 (Macintosh)</vt:lpwstr>
  </property>
  <property fmtid="{D5CDD505-2E9C-101B-9397-08002B2CF9AE}" pid="4" name="LastSaved">
    <vt:filetime>2021-06-09T00:00:00Z</vt:filetime>
  </property>
  <property fmtid="{D5CDD505-2E9C-101B-9397-08002B2CF9AE}" pid="5" name="ContentTypeId">
    <vt:lpwstr>0x01010082E5217ABE61A442B82D3BCB7D8D0F05</vt:lpwstr>
  </property>
</Properties>
</file>